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7" r:id="rId2"/>
    <p:sldId id="390" r:id="rId3"/>
    <p:sldId id="382" r:id="rId4"/>
    <p:sldId id="383" r:id="rId5"/>
    <p:sldId id="384" r:id="rId6"/>
    <p:sldId id="385" r:id="rId7"/>
    <p:sldId id="393" r:id="rId8"/>
    <p:sldId id="386" r:id="rId9"/>
    <p:sldId id="387" r:id="rId10"/>
    <p:sldId id="388" r:id="rId11"/>
    <p:sldId id="394" r:id="rId12"/>
    <p:sldId id="389" r:id="rId13"/>
    <p:sldId id="392" r:id="rId14"/>
    <p:sldId id="396" r:id="rId15"/>
    <p:sldId id="370" r:id="rId16"/>
    <p:sldId id="371" r:id="rId17"/>
    <p:sldId id="372" r:id="rId18"/>
  </p:sldIdLst>
  <p:sldSz cx="25276175" cy="14217650"/>
  <p:notesSz cx="9947275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62" userDrawn="1">
          <p15:clr>
            <a:srgbClr val="A4A3A4"/>
          </p15:clr>
        </p15:guide>
        <p15:guide id="2" pos="253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887D"/>
    <a:srgbClr val="EEC74B"/>
    <a:srgbClr val="F2F5C1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505E3EF-67EA-436B-97B2-0124C06EBD24}" styleName="Средний стиль 4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94660"/>
  </p:normalViewPr>
  <p:slideViewPr>
    <p:cSldViewPr>
      <p:cViewPr varScale="1">
        <p:scale>
          <a:sx n="36" d="100"/>
          <a:sy n="36" d="100"/>
        </p:scale>
        <p:origin x="816" y="60"/>
      </p:cViewPr>
      <p:guideLst>
        <p:guide orient="horz" pos="1262"/>
        <p:guide pos="253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10695" cy="343819"/>
          </a:xfrm>
          <a:prstGeom prst="rect">
            <a:avLst/>
          </a:prstGeom>
        </p:spPr>
        <p:txBody>
          <a:bodyPr vert="horz" lIns="44764" tIns="22382" rIns="44764" bIns="22382" rtlCol="0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34224" y="1"/>
            <a:ext cx="4310695" cy="343819"/>
          </a:xfrm>
          <a:prstGeom prst="rect">
            <a:avLst/>
          </a:prstGeom>
        </p:spPr>
        <p:txBody>
          <a:bodyPr vert="horz" lIns="44764" tIns="22382" rIns="44764" bIns="22382" rtlCol="0"/>
          <a:lstStyle>
            <a:lvl1pPr algn="r">
              <a:defRPr sz="600"/>
            </a:lvl1pPr>
          </a:lstStyle>
          <a:p>
            <a:fld id="{B7F3F59F-9951-43C8-8FE4-0E02E1BA9684}" type="datetimeFigureOut">
              <a:rPr lang="ru-RU" smtClean="0"/>
              <a:t>05.03.2024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16238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4764" tIns="22382" rIns="44764" bIns="223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4415" y="3300356"/>
            <a:ext cx="7958448" cy="2700778"/>
          </a:xfrm>
          <a:prstGeom prst="rect">
            <a:avLst/>
          </a:prstGeom>
        </p:spPr>
        <p:txBody>
          <a:bodyPr vert="horz" lIns="44764" tIns="22382" rIns="44764" bIns="223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4182"/>
            <a:ext cx="4310695" cy="343818"/>
          </a:xfrm>
          <a:prstGeom prst="rect">
            <a:avLst/>
          </a:prstGeom>
        </p:spPr>
        <p:txBody>
          <a:bodyPr vert="horz" lIns="44764" tIns="22382" rIns="44764" bIns="22382" rtlCol="0" anchor="b"/>
          <a:lstStyle>
            <a:lvl1pPr algn="l">
              <a:defRPr sz="6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34224" y="6514182"/>
            <a:ext cx="4310695" cy="343818"/>
          </a:xfrm>
          <a:prstGeom prst="rect">
            <a:avLst/>
          </a:prstGeom>
        </p:spPr>
        <p:txBody>
          <a:bodyPr vert="horz" lIns="44764" tIns="22382" rIns="44764" bIns="22382" rtlCol="0" anchor="b"/>
          <a:lstStyle>
            <a:lvl1pPr algn="r">
              <a:defRPr sz="600"/>
            </a:lvl1pPr>
          </a:lstStyle>
          <a:p>
            <a:fld id="{A231B797-5D75-41D8-8EED-3AE3C78B6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506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895713" y="4407471"/>
            <a:ext cx="21484750" cy="15619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791427" y="7961885"/>
            <a:ext cx="17693323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8376" y="312872"/>
            <a:ext cx="10528813" cy="1472711"/>
          </a:xfrm>
        </p:spPr>
        <p:txBody>
          <a:bodyPr lIns="0" tIns="0" rIns="0" bIns="0"/>
          <a:lstStyle>
            <a:lvl1pPr>
              <a:defRPr sz="9570" b="1" i="0">
                <a:solidFill>
                  <a:srgbClr val="ECC93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8376" y="312872"/>
            <a:ext cx="10528813" cy="1472711"/>
          </a:xfrm>
        </p:spPr>
        <p:txBody>
          <a:bodyPr lIns="0" tIns="0" rIns="0" bIns="0"/>
          <a:lstStyle>
            <a:lvl1pPr>
              <a:defRPr sz="9570" b="1" i="0">
                <a:solidFill>
                  <a:srgbClr val="ECC93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263809" y="3270061"/>
            <a:ext cx="109951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3017229" y="3270061"/>
            <a:ext cx="1099513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8376" y="312872"/>
            <a:ext cx="10528813" cy="1472711"/>
          </a:xfrm>
        </p:spPr>
        <p:txBody>
          <a:bodyPr lIns="0" tIns="0" rIns="0" bIns="0"/>
          <a:lstStyle>
            <a:lvl1pPr>
              <a:defRPr sz="9570" b="1" i="0">
                <a:solidFill>
                  <a:srgbClr val="ECC93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1263810" y="13177656"/>
            <a:ext cx="5897775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8636028" y="13177656"/>
            <a:ext cx="8004121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AB48-B960-4B7E-9287-C3BCE64345C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52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-2055" y="2"/>
            <a:ext cx="25276175" cy="14217015"/>
          </a:xfrm>
          <a:custGeom>
            <a:avLst/>
            <a:gdLst/>
            <a:ahLst/>
            <a:cxnLst/>
            <a:rect l="l" t="t" r="r" b="b"/>
            <a:pathLst>
              <a:path w="20104100" h="14217015">
                <a:moveTo>
                  <a:pt x="20104098" y="0"/>
                </a:moveTo>
                <a:lnTo>
                  <a:pt x="0" y="0"/>
                </a:lnTo>
                <a:lnTo>
                  <a:pt x="0" y="14216607"/>
                </a:lnTo>
                <a:lnTo>
                  <a:pt x="20104098" y="14216607"/>
                </a:lnTo>
                <a:lnTo>
                  <a:pt x="20104098" y="0"/>
                </a:lnTo>
                <a:close/>
              </a:path>
            </a:pathLst>
          </a:custGeom>
          <a:solidFill>
            <a:srgbClr val="F2F2F2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7" name="bg object 17"/>
          <p:cNvSpPr/>
          <p:nvPr/>
        </p:nvSpPr>
        <p:spPr>
          <a:xfrm>
            <a:off x="1883595" y="13781949"/>
            <a:ext cx="1254228" cy="269240"/>
          </a:xfrm>
          <a:custGeom>
            <a:avLst/>
            <a:gdLst/>
            <a:ahLst/>
            <a:cxnLst/>
            <a:rect l="l" t="t" r="r" b="b"/>
            <a:pathLst>
              <a:path w="997585" h="269240">
                <a:moveTo>
                  <a:pt x="997153" y="6350"/>
                </a:moveTo>
                <a:lnTo>
                  <a:pt x="572681" y="6350"/>
                </a:lnTo>
                <a:lnTo>
                  <a:pt x="572681" y="12700"/>
                </a:lnTo>
                <a:lnTo>
                  <a:pt x="559206" y="12700"/>
                </a:lnTo>
                <a:lnTo>
                  <a:pt x="559206" y="20320"/>
                </a:lnTo>
                <a:lnTo>
                  <a:pt x="559206" y="26670"/>
                </a:lnTo>
                <a:lnTo>
                  <a:pt x="559206" y="33020"/>
                </a:lnTo>
                <a:lnTo>
                  <a:pt x="552475" y="33020"/>
                </a:lnTo>
                <a:lnTo>
                  <a:pt x="552475" y="39370"/>
                </a:lnTo>
                <a:lnTo>
                  <a:pt x="552475" y="46990"/>
                </a:lnTo>
                <a:lnTo>
                  <a:pt x="552475" y="53340"/>
                </a:lnTo>
                <a:lnTo>
                  <a:pt x="545731" y="53340"/>
                </a:lnTo>
                <a:lnTo>
                  <a:pt x="545731" y="67310"/>
                </a:lnTo>
                <a:lnTo>
                  <a:pt x="539000" y="67310"/>
                </a:lnTo>
                <a:lnTo>
                  <a:pt x="539000" y="73660"/>
                </a:lnTo>
                <a:lnTo>
                  <a:pt x="539000" y="80010"/>
                </a:lnTo>
                <a:lnTo>
                  <a:pt x="532257" y="80010"/>
                </a:lnTo>
                <a:lnTo>
                  <a:pt x="532257" y="87630"/>
                </a:lnTo>
                <a:lnTo>
                  <a:pt x="532257" y="93980"/>
                </a:lnTo>
                <a:lnTo>
                  <a:pt x="532257" y="100330"/>
                </a:lnTo>
                <a:lnTo>
                  <a:pt x="532257" y="107950"/>
                </a:lnTo>
                <a:lnTo>
                  <a:pt x="525526" y="107950"/>
                </a:lnTo>
                <a:lnTo>
                  <a:pt x="525526" y="114300"/>
                </a:lnTo>
                <a:lnTo>
                  <a:pt x="525526" y="120650"/>
                </a:lnTo>
                <a:lnTo>
                  <a:pt x="518782" y="120650"/>
                </a:lnTo>
                <a:lnTo>
                  <a:pt x="518782" y="154940"/>
                </a:lnTo>
                <a:lnTo>
                  <a:pt x="512051" y="154940"/>
                </a:lnTo>
                <a:lnTo>
                  <a:pt x="512051" y="201930"/>
                </a:lnTo>
                <a:lnTo>
                  <a:pt x="505307" y="201930"/>
                </a:lnTo>
                <a:lnTo>
                  <a:pt x="505307" y="208280"/>
                </a:lnTo>
                <a:lnTo>
                  <a:pt x="505307" y="214630"/>
                </a:lnTo>
                <a:lnTo>
                  <a:pt x="505307" y="222250"/>
                </a:lnTo>
                <a:lnTo>
                  <a:pt x="505307" y="228600"/>
                </a:lnTo>
                <a:lnTo>
                  <a:pt x="498576" y="228600"/>
                </a:lnTo>
                <a:lnTo>
                  <a:pt x="498576" y="175260"/>
                </a:lnTo>
                <a:lnTo>
                  <a:pt x="491832" y="175260"/>
                </a:lnTo>
                <a:lnTo>
                  <a:pt x="491832" y="140970"/>
                </a:lnTo>
                <a:lnTo>
                  <a:pt x="485089" y="140970"/>
                </a:lnTo>
                <a:lnTo>
                  <a:pt x="485089" y="134620"/>
                </a:lnTo>
                <a:lnTo>
                  <a:pt x="485089" y="127000"/>
                </a:lnTo>
                <a:lnTo>
                  <a:pt x="485089" y="120650"/>
                </a:lnTo>
                <a:lnTo>
                  <a:pt x="478358" y="120650"/>
                </a:lnTo>
                <a:lnTo>
                  <a:pt x="478358" y="87630"/>
                </a:lnTo>
                <a:lnTo>
                  <a:pt x="471627" y="87630"/>
                </a:lnTo>
                <a:lnTo>
                  <a:pt x="471627" y="80010"/>
                </a:lnTo>
                <a:lnTo>
                  <a:pt x="464883" y="80010"/>
                </a:lnTo>
                <a:lnTo>
                  <a:pt x="464883" y="73660"/>
                </a:lnTo>
                <a:lnTo>
                  <a:pt x="464883" y="67310"/>
                </a:lnTo>
                <a:lnTo>
                  <a:pt x="458139" y="67310"/>
                </a:lnTo>
                <a:lnTo>
                  <a:pt x="458139" y="53340"/>
                </a:lnTo>
                <a:lnTo>
                  <a:pt x="458139" y="46990"/>
                </a:lnTo>
                <a:lnTo>
                  <a:pt x="458139" y="39370"/>
                </a:lnTo>
                <a:lnTo>
                  <a:pt x="451408" y="39370"/>
                </a:lnTo>
                <a:lnTo>
                  <a:pt x="451408" y="33020"/>
                </a:lnTo>
                <a:lnTo>
                  <a:pt x="451408" y="26670"/>
                </a:lnTo>
                <a:lnTo>
                  <a:pt x="451408" y="20320"/>
                </a:lnTo>
                <a:lnTo>
                  <a:pt x="444665" y="20320"/>
                </a:lnTo>
                <a:lnTo>
                  <a:pt x="444665" y="12700"/>
                </a:lnTo>
                <a:lnTo>
                  <a:pt x="444665" y="6350"/>
                </a:lnTo>
                <a:lnTo>
                  <a:pt x="437934" y="6350"/>
                </a:lnTo>
                <a:lnTo>
                  <a:pt x="437934" y="0"/>
                </a:lnTo>
                <a:lnTo>
                  <a:pt x="0" y="0"/>
                </a:lnTo>
                <a:lnTo>
                  <a:pt x="0" y="6350"/>
                </a:lnTo>
                <a:lnTo>
                  <a:pt x="6731" y="6350"/>
                </a:lnTo>
                <a:lnTo>
                  <a:pt x="6731" y="12700"/>
                </a:lnTo>
                <a:lnTo>
                  <a:pt x="13462" y="12700"/>
                </a:lnTo>
                <a:lnTo>
                  <a:pt x="13462" y="20320"/>
                </a:lnTo>
                <a:lnTo>
                  <a:pt x="20205" y="20320"/>
                </a:lnTo>
                <a:lnTo>
                  <a:pt x="20205" y="26670"/>
                </a:lnTo>
                <a:lnTo>
                  <a:pt x="20205" y="33020"/>
                </a:lnTo>
                <a:lnTo>
                  <a:pt x="33680" y="33020"/>
                </a:lnTo>
                <a:lnTo>
                  <a:pt x="33680" y="39370"/>
                </a:lnTo>
                <a:lnTo>
                  <a:pt x="33680" y="46990"/>
                </a:lnTo>
                <a:lnTo>
                  <a:pt x="40411" y="46990"/>
                </a:lnTo>
                <a:lnTo>
                  <a:pt x="40411" y="53340"/>
                </a:lnTo>
                <a:lnTo>
                  <a:pt x="47155" y="53340"/>
                </a:lnTo>
                <a:lnTo>
                  <a:pt x="47155" y="67310"/>
                </a:lnTo>
                <a:lnTo>
                  <a:pt x="53886" y="67310"/>
                </a:lnTo>
                <a:lnTo>
                  <a:pt x="53886" y="73660"/>
                </a:lnTo>
                <a:lnTo>
                  <a:pt x="67360" y="73660"/>
                </a:lnTo>
                <a:lnTo>
                  <a:pt x="67360" y="80010"/>
                </a:lnTo>
                <a:lnTo>
                  <a:pt x="67360" y="87630"/>
                </a:lnTo>
                <a:lnTo>
                  <a:pt x="67360" y="93980"/>
                </a:lnTo>
                <a:lnTo>
                  <a:pt x="74104" y="93980"/>
                </a:lnTo>
                <a:lnTo>
                  <a:pt x="74104" y="100330"/>
                </a:lnTo>
                <a:lnTo>
                  <a:pt x="87579" y="100330"/>
                </a:lnTo>
                <a:lnTo>
                  <a:pt x="87579" y="107950"/>
                </a:lnTo>
                <a:lnTo>
                  <a:pt x="87579" y="114300"/>
                </a:lnTo>
                <a:lnTo>
                  <a:pt x="94322" y="114300"/>
                </a:lnTo>
                <a:lnTo>
                  <a:pt x="94322" y="120650"/>
                </a:lnTo>
                <a:lnTo>
                  <a:pt x="121272" y="120650"/>
                </a:lnTo>
                <a:lnTo>
                  <a:pt x="121272" y="127000"/>
                </a:lnTo>
                <a:lnTo>
                  <a:pt x="121272" y="134620"/>
                </a:lnTo>
                <a:lnTo>
                  <a:pt x="121272" y="140970"/>
                </a:lnTo>
                <a:lnTo>
                  <a:pt x="134747" y="140970"/>
                </a:lnTo>
                <a:lnTo>
                  <a:pt x="134747" y="147320"/>
                </a:lnTo>
                <a:lnTo>
                  <a:pt x="141478" y="147320"/>
                </a:lnTo>
                <a:lnTo>
                  <a:pt x="141478" y="154940"/>
                </a:lnTo>
                <a:lnTo>
                  <a:pt x="154952" y="154940"/>
                </a:lnTo>
                <a:lnTo>
                  <a:pt x="154952" y="161290"/>
                </a:lnTo>
                <a:lnTo>
                  <a:pt x="161696" y="161290"/>
                </a:lnTo>
                <a:lnTo>
                  <a:pt x="161696" y="167640"/>
                </a:lnTo>
                <a:lnTo>
                  <a:pt x="168427" y="167640"/>
                </a:lnTo>
                <a:lnTo>
                  <a:pt x="168427" y="175260"/>
                </a:lnTo>
                <a:lnTo>
                  <a:pt x="188645" y="175260"/>
                </a:lnTo>
                <a:lnTo>
                  <a:pt x="188645" y="181610"/>
                </a:lnTo>
                <a:lnTo>
                  <a:pt x="195376" y="181610"/>
                </a:lnTo>
                <a:lnTo>
                  <a:pt x="195376" y="187960"/>
                </a:lnTo>
                <a:lnTo>
                  <a:pt x="202120" y="187960"/>
                </a:lnTo>
                <a:lnTo>
                  <a:pt x="202120" y="194310"/>
                </a:lnTo>
                <a:lnTo>
                  <a:pt x="222326" y="194310"/>
                </a:lnTo>
                <a:lnTo>
                  <a:pt x="222326" y="201930"/>
                </a:lnTo>
                <a:lnTo>
                  <a:pt x="229069" y="201930"/>
                </a:lnTo>
                <a:lnTo>
                  <a:pt x="229069" y="208280"/>
                </a:lnTo>
                <a:lnTo>
                  <a:pt x="229069" y="214630"/>
                </a:lnTo>
                <a:lnTo>
                  <a:pt x="256019" y="214630"/>
                </a:lnTo>
                <a:lnTo>
                  <a:pt x="256019" y="222250"/>
                </a:lnTo>
                <a:lnTo>
                  <a:pt x="262750" y="222250"/>
                </a:lnTo>
                <a:lnTo>
                  <a:pt x="262750" y="228600"/>
                </a:lnTo>
                <a:lnTo>
                  <a:pt x="282968" y="228600"/>
                </a:lnTo>
                <a:lnTo>
                  <a:pt x="282968" y="234950"/>
                </a:lnTo>
                <a:lnTo>
                  <a:pt x="316661" y="234950"/>
                </a:lnTo>
                <a:lnTo>
                  <a:pt x="316661" y="242570"/>
                </a:lnTo>
                <a:lnTo>
                  <a:pt x="323392" y="242570"/>
                </a:lnTo>
                <a:lnTo>
                  <a:pt x="323392" y="248920"/>
                </a:lnTo>
                <a:lnTo>
                  <a:pt x="350342" y="248920"/>
                </a:lnTo>
                <a:lnTo>
                  <a:pt x="350342" y="255270"/>
                </a:lnTo>
                <a:lnTo>
                  <a:pt x="404241" y="255270"/>
                </a:lnTo>
                <a:lnTo>
                  <a:pt x="404241" y="262890"/>
                </a:lnTo>
                <a:lnTo>
                  <a:pt x="404241" y="269240"/>
                </a:lnTo>
                <a:lnTo>
                  <a:pt x="626579" y="269240"/>
                </a:lnTo>
                <a:lnTo>
                  <a:pt x="626579" y="262890"/>
                </a:lnTo>
                <a:lnTo>
                  <a:pt x="646798" y="262890"/>
                </a:lnTo>
                <a:lnTo>
                  <a:pt x="646798" y="255270"/>
                </a:lnTo>
                <a:lnTo>
                  <a:pt x="660273" y="255270"/>
                </a:lnTo>
                <a:lnTo>
                  <a:pt x="660273" y="248920"/>
                </a:lnTo>
                <a:lnTo>
                  <a:pt x="700697" y="248920"/>
                </a:lnTo>
                <a:lnTo>
                  <a:pt x="700697" y="242570"/>
                </a:lnTo>
                <a:lnTo>
                  <a:pt x="700697" y="234950"/>
                </a:lnTo>
                <a:lnTo>
                  <a:pt x="727646" y="234950"/>
                </a:lnTo>
                <a:lnTo>
                  <a:pt x="727646" y="228600"/>
                </a:lnTo>
                <a:lnTo>
                  <a:pt x="741121" y="228600"/>
                </a:lnTo>
                <a:lnTo>
                  <a:pt x="741121" y="222250"/>
                </a:lnTo>
                <a:lnTo>
                  <a:pt x="754595" y="222250"/>
                </a:lnTo>
                <a:lnTo>
                  <a:pt x="754595" y="214630"/>
                </a:lnTo>
                <a:lnTo>
                  <a:pt x="768070" y="214630"/>
                </a:lnTo>
                <a:lnTo>
                  <a:pt x="768070" y="208280"/>
                </a:lnTo>
                <a:lnTo>
                  <a:pt x="781545" y="208280"/>
                </a:lnTo>
                <a:lnTo>
                  <a:pt x="781545" y="201930"/>
                </a:lnTo>
                <a:lnTo>
                  <a:pt x="788289" y="201930"/>
                </a:lnTo>
                <a:lnTo>
                  <a:pt x="788289" y="194310"/>
                </a:lnTo>
                <a:lnTo>
                  <a:pt x="808494" y="194310"/>
                </a:lnTo>
                <a:lnTo>
                  <a:pt x="808494" y="187960"/>
                </a:lnTo>
                <a:lnTo>
                  <a:pt x="821969" y="187960"/>
                </a:lnTo>
                <a:lnTo>
                  <a:pt x="821969" y="181610"/>
                </a:lnTo>
                <a:lnTo>
                  <a:pt x="821969" y="175260"/>
                </a:lnTo>
                <a:lnTo>
                  <a:pt x="842187" y="175260"/>
                </a:lnTo>
                <a:lnTo>
                  <a:pt x="842187" y="167640"/>
                </a:lnTo>
                <a:lnTo>
                  <a:pt x="842187" y="161290"/>
                </a:lnTo>
                <a:lnTo>
                  <a:pt x="848918" y="161290"/>
                </a:lnTo>
                <a:lnTo>
                  <a:pt x="848918" y="154940"/>
                </a:lnTo>
                <a:lnTo>
                  <a:pt x="862393" y="154940"/>
                </a:lnTo>
                <a:lnTo>
                  <a:pt x="862393" y="147320"/>
                </a:lnTo>
                <a:lnTo>
                  <a:pt x="875868" y="147320"/>
                </a:lnTo>
                <a:lnTo>
                  <a:pt x="875868" y="140970"/>
                </a:lnTo>
                <a:lnTo>
                  <a:pt x="882611" y="140970"/>
                </a:lnTo>
                <a:lnTo>
                  <a:pt x="882611" y="134620"/>
                </a:lnTo>
                <a:lnTo>
                  <a:pt x="889355" y="134620"/>
                </a:lnTo>
                <a:lnTo>
                  <a:pt x="889355" y="127000"/>
                </a:lnTo>
                <a:lnTo>
                  <a:pt x="896086" y="127000"/>
                </a:lnTo>
                <a:lnTo>
                  <a:pt x="896086" y="120650"/>
                </a:lnTo>
                <a:lnTo>
                  <a:pt x="902817" y="120650"/>
                </a:lnTo>
                <a:lnTo>
                  <a:pt x="902817" y="114300"/>
                </a:lnTo>
                <a:lnTo>
                  <a:pt x="909561" y="114300"/>
                </a:lnTo>
                <a:lnTo>
                  <a:pt x="909561" y="107950"/>
                </a:lnTo>
                <a:lnTo>
                  <a:pt x="916292" y="107950"/>
                </a:lnTo>
                <a:lnTo>
                  <a:pt x="916292" y="100330"/>
                </a:lnTo>
                <a:lnTo>
                  <a:pt x="916292" y="93980"/>
                </a:lnTo>
                <a:lnTo>
                  <a:pt x="936510" y="93980"/>
                </a:lnTo>
                <a:lnTo>
                  <a:pt x="936510" y="87630"/>
                </a:lnTo>
                <a:lnTo>
                  <a:pt x="943254" y="87630"/>
                </a:lnTo>
                <a:lnTo>
                  <a:pt x="943254" y="80010"/>
                </a:lnTo>
                <a:lnTo>
                  <a:pt x="949985" y="80010"/>
                </a:lnTo>
                <a:lnTo>
                  <a:pt x="949985" y="73660"/>
                </a:lnTo>
                <a:lnTo>
                  <a:pt x="949985" y="67310"/>
                </a:lnTo>
                <a:lnTo>
                  <a:pt x="963460" y="67310"/>
                </a:lnTo>
                <a:lnTo>
                  <a:pt x="963460" y="53340"/>
                </a:lnTo>
                <a:lnTo>
                  <a:pt x="970203" y="53340"/>
                </a:lnTo>
                <a:lnTo>
                  <a:pt x="970203" y="46990"/>
                </a:lnTo>
                <a:lnTo>
                  <a:pt x="976934" y="46990"/>
                </a:lnTo>
                <a:lnTo>
                  <a:pt x="976934" y="39370"/>
                </a:lnTo>
                <a:lnTo>
                  <a:pt x="983678" y="39370"/>
                </a:lnTo>
                <a:lnTo>
                  <a:pt x="983678" y="33020"/>
                </a:lnTo>
                <a:lnTo>
                  <a:pt x="983678" y="26670"/>
                </a:lnTo>
                <a:lnTo>
                  <a:pt x="990409" y="26670"/>
                </a:lnTo>
                <a:lnTo>
                  <a:pt x="990409" y="20320"/>
                </a:lnTo>
                <a:lnTo>
                  <a:pt x="990409" y="12700"/>
                </a:lnTo>
                <a:lnTo>
                  <a:pt x="997153" y="12700"/>
                </a:lnTo>
                <a:lnTo>
                  <a:pt x="997153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8" name="bg object 18"/>
          <p:cNvSpPr/>
          <p:nvPr/>
        </p:nvSpPr>
        <p:spPr>
          <a:xfrm>
            <a:off x="1781931" y="13545729"/>
            <a:ext cx="1474576" cy="242570"/>
          </a:xfrm>
          <a:custGeom>
            <a:avLst/>
            <a:gdLst/>
            <a:ahLst/>
            <a:cxnLst/>
            <a:rect l="l" t="t" r="r" b="b"/>
            <a:pathLst>
              <a:path w="1172845" h="242569">
                <a:moveTo>
                  <a:pt x="518795" y="228600"/>
                </a:moveTo>
                <a:lnTo>
                  <a:pt x="512051" y="228600"/>
                </a:lnTo>
                <a:lnTo>
                  <a:pt x="512051" y="222250"/>
                </a:lnTo>
                <a:lnTo>
                  <a:pt x="505320" y="222250"/>
                </a:lnTo>
                <a:lnTo>
                  <a:pt x="505320" y="215900"/>
                </a:lnTo>
                <a:lnTo>
                  <a:pt x="498576" y="215900"/>
                </a:lnTo>
                <a:lnTo>
                  <a:pt x="498576" y="208280"/>
                </a:lnTo>
                <a:lnTo>
                  <a:pt x="498576" y="201930"/>
                </a:lnTo>
                <a:lnTo>
                  <a:pt x="498576" y="195580"/>
                </a:lnTo>
                <a:lnTo>
                  <a:pt x="485101" y="195580"/>
                </a:lnTo>
                <a:lnTo>
                  <a:pt x="485101" y="187960"/>
                </a:lnTo>
                <a:lnTo>
                  <a:pt x="478370" y="187960"/>
                </a:lnTo>
                <a:lnTo>
                  <a:pt x="478370" y="181610"/>
                </a:lnTo>
                <a:lnTo>
                  <a:pt x="478370" y="175260"/>
                </a:lnTo>
                <a:lnTo>
                  <a:pt x="478370" y="168910"/>
                </a:lnTo>
                <a:lnTo>
                  <a:pt x="471627" y="168910"/>
                </a:lnTo>
                <a:lnTo>
                  <a:pt x="471627" y="161290"/>
                </a:lnTo>
                <a:lnTo>
                  <a:pt x="464896" y="161290"/>
                </a:lnTo>
                <a:lnTo>
                  <a:pt x="464896" y="154940"/>
                </a:lnTo>
                <a:lnTo>
                  <a:pt x="464896" y="148590"/>
                </a:lnTo>
                <a:lnTo>
                  <a:pt x="458152" y="148590"/>
                </a:lnTo>
                <a:lnTo>
                  <a:pt x="458152" y="140970"/>
                </a:lnTo>
                <a:lnTo>
                  <a:pt x="451421" y="140970"/>
                </a:lnTo>
                <a:lnTo>
                  <a:pt x="451421" y="134620"/>
                </a:lnTo>
                <a:lnTo>
                  <a:pt x="444677" y="134620"/>
                </a:lnTo>
                <a:lnTo>
                  <a:pt x="444677" y="128270"/>
                </a:lnTo>
                <a:lnTo>
                  <a:pt x="437946" y="128270"/>
                </a:lnTo>
                <a:lnTo>
                  <a:pt x="437946" y="120650"/>
                </a:lnTo>
                <a:lnTo>
                  <a:pt x="431203" y="120650"/>
                </a:lnTo>
                <a:lnTo>
                  <a:pt x="431203" y="114300"/>
                </a:lnTo>
                <a:lnTo>
                  <a:pt x="417728" y="114300"/>
                </a:lnTo>
                <a:lnTo>
                  <a:pt x="417728" y="107950"/>
                </a:lnTo>
                <a:lnTo>
                  <a:pt x="417728" y="101600"/>
                </a:lnTo>
                <a:lnTo>
                  <a:pt x="417728" y="93980"/>
                </a:lnTo>
                <a:lnTo>
                  <a:pt x="404253" y="93980"/>
                </a:lnTo>
                <a:lnTo>
                  <a:pt x="404253" y="87630"/>
                </a:lnTo>
                <a:lnTo>
                  <a:pt x="397522" y="87630"/>
                </a:lnTo>
                <a:lnTo>
                  <a:pt x="397522" y="81280"/>
                </a:lnTo>
                <a:lnTo>
                  <a:pt x="390779" y="81280"/>
                </a:lnTo>
                <a:lnTo>
                  <a:pt x="390779" y="73660"/>
                </a:lnTo>
                <a:lnTo>
                  <a:pt x="390779" y="67310"/>
                </a:lnTo>
                <a:lnTo>
                  <a:pt x="370560" y="67310"/>
                </a:lnTo>
                <a:lnTo>
                  <a:pt x="370560" y="60960"/>
                </a:lnTo>
                <a:lnTo>
                  <a:pt x="370560" y="53340"/>
                </a:lnTo>
                <a:lnTo>
                  <a:pt x="363829" y="53340"/>
                </a:lnTo>
                <a:lnTo>
                  <a:pt x="363829" y="46990"/>
                </a:lnTo>
                <a:lnTo>
                  <a:pt x="350354" y="46990"/>
                </a:lnTo>
                <a:lnTo>
                  <a:pt x="350354" y="40640"/>
                </a:lnTo>
                <a:lnTo>
                  <a:pt x="343611" y="40640"/>
                </a:lnTo>
                <a:lnTo>
                  <a:pt x="343611" y="33020"/>
                </a:lnTo>
                <a:lnTo>
                  <a:pt x="330136" y="33020"/>
                </a:lnTo>
                <a:lnTo>
                  <a:pt x="330136" y="26670"/>
                </a:lnTo>
                <a:lnTo>
                  <a:pt x="323405" y="26670"/>
                </a:lnTo>
                <a:lnTo>
                  <a:pt x="323405" y="20320"/>
                </a:lnTo>
                <a:lnTo>
                  <a:pt x="309930" y="20320"/>
                </a:lnTo>
                <a:lnTo>
                  <a:pt x="309930" y="13970"/>
                </a:lnTo>
                <a:lnTo>
                  <a:pt x="296456" y="13970"/>
                </a:lnTo>
                <a:lnTo>
                  <a:pt x="296456" y="6350"/>
                </a:lnTo>
                <a:lnTo>
                  <a:pt x="282981" y="6350"/>
                </a:lnTo>
                <a:lnTo>
                  <a:pt x="282981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20320"/>
                </a:lnTo>
                <a:lnTo>
                  <a:pt x="0" y="26670"/>
                </a:lnTo>
                <a:lnTo>
                  <a:pt x="0" y="33020"/>
                </a:lnTo>
                <a:lnTo>
                  <a:pt x="6743" y="33020"/>
                </a:lnTo>
                <a:lnTo>
                  <a:pt x="6743" y="40640"/>
                </a:lnTo>
                <a:lnTo>
                  <a:pt x="6743" y="46990"/>
                </a:lnTo>
                <a:lnTo>
                  <a:pt x="13474" y="46990"/>
                </a:lnTo>
                <a:lnTo>
                  <a:pt x="13474" y="53340"/>
                </a:lnTo>
                <a:lnTo>
                  <a:pt x="13474" y="60960"/>
                </a:lnTo>
                <a:lnTo>
                  <a:pt x="13474" y="67310"/>
                </a:lnTo>
                <a:lnTo>
                  <a:pt x="13474" y="73660"/>
                </a:lnTo>
                <a:lnTo>
                  <a:pt x="20218" y="73660"/>
                </a:lnTo>
                <a:lnTo>
                  <a:pt x="20218" y="81280"/>
                </a:lnTo>
                <a:lnTo>
                  <a:pt x="20218" y="87630"/>
                </a:lnTo>
                <a:lnTo>
                  <a:pt x="20218" y="93980"/>
                </a:lnTo>
                <a:lnTo>
                  <a:pt x="20218" y="101600"/>
                </a:lnTo>
                <a:lnTo>
                  <a:pt x="26949" y="101600"/>
                </a:lnTo>
                <a:lnTo>
                  <a:pt x="26949" y="107950"/>
                </a:lnTo>
                <a:lnTo>
                  <a:pt x="26949" y="114300"/>
                </a:lnTo>
                <a:lnTo>
                  <a:pt x="33693" y="114300"/>
                </a:lnTo>
                <a:lnTo>
                  <a:pt x="33693" y="120650"/>
                </a:lnTo>
                <a:lnTo>
                  <a:pt x="33693" y="128270"/>
                </a:lnTo>
                <a:lnTo>
                  <a:pt x="33693" y="134620"/>
                </a:lnTo>
                <a:lnTo>
                  <a:pt x="33693" y="140970"/>
                </a:lnTo>
                <a:lnTo>
                  <a:pt x="40424" y="14097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67" y="161290"/>
                </a:lnTo>
                <a:lnTo>
                  <a:pt x="47167" y="168910"/>
                </a:lnTo>
                <a:lnTo>
                  <a:pt x="47167" y="175260"/>
                </a:lnTo>
                <a:lnTo>
                  <a:pt x="47167" y="181610"/>
                </a:lnTo>
                <a:lnTo>
                  <a:pt x="53898" y="181610"/>
                </a:lnTo>
                <a:lnTo>
                  <a:pt x="53898" y="187960"/>
                </a:lnTo>
                <a:lnTo>
                  <a:pt x="53898" y="195580"/>
                </a:lnTo>
                <a:lnTo>
                  <a:pt x="60642" y="195580"/>
                </a:lnTo>
                <a:lnTo>
                  <a:pt x="60642" y="201930"/>
                </a:lnTo>
                <a:lnTo>
                  <a:pt x="67373" y="20193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17" y="215900"/>
                </a:lnTo>
                <a:lnTo>
                  <a:pt x="74117" y="222250"/>
                </a:lnTo>
                <a:lnTo>
                  <a:pt x="80860" y="222250"/>
                </a:lnTo>
                <a:lnTo>
                  <a:pt x="80860" y="228600"/>
                </a:lnTo>
                <a:lnTo>
                  <a:pt x="80860" y="236220"/>
                </a:lnTo>
                <a:lnTo>
                  <a:pt x="80860" y="242570"/>
                </a:lnTo>
                <a:lnTo>
                  <a:pt x="518795" y="242570"/>
                </a:lnTo>
                <a:lnTo>
                  <a:pt x="518795" y="236220"/>
                </a:lnTo>
                <a:lnTo>
                  <a:pt x="518795" y="228600"/>
                </a:lnTo>
                <a:close/>
              </a:path>
              <a:path w="1172845" h="242569">
                <a:moveTo>
                  <a:pt x="1172337" y="6350"/>
                </a:moveTo>
                <a:lnTo>
                  <a:pt x="875880" y="6350"/>
                </a:lnTo>
                <a:lnTo>
                  <a:pt x="875880" y="13970"/>
                </a:lnTo>
                <a:lnTo>
                  <a:pt x="862406" y="13970"/>
                </a:lnTo>
                <a:lnTo>
                  <a:pt x="862406" y="20320"/>
                </a:lnTo>
                <a:lnTo>
                  <a:pt x="848931" y="20320"/>
                </a:lnTo>
                <a:lnTo>
                  <a:pt x="848931" y="26670"/>
                </a:lnTo>
                <a:lnTo>
                  <a:pt x="835456" y="26670"/>
                </a:lnTo>
                <a:lnTo>
                  <a:pt x="835456" y="33020"/>
                </a:lnTo>
                <a:lnTo>
                  <a:pt x="828725" y="33020"/>
                </a:lnTo>
                <a:lnTo>
                  <a:pt x="828725" y="40640"/>
                </a:lnTo>
                <a:lnTo>
                  <a:pt x="821982" y="40640"/>
                </a:lnTo>
                <a:lnTo>
                  <a:pt x="821982" y="46990"/>
                </a:lnTo>
                <a:lnTo>
                  <a:pt x="815251" y="46990"/>
                </a:lnTo>
                <a:lnTo>
                  <a:pt x="815251" y="53340"/>
                </a:lnTo>
                <a:lnTo>
                  <a:pt x="808507" y="53340"/>
                </a:lnTo>
                <a:lnTo>
                  <a:pt x="808507" y="60960"/>
                </a:lnTo>
                <a:lnTo>
                  <a:pt x="788301" y="60960"/>
                </a:lnTo>
                <a:lnTo>
                  <a:pt x="788301" y="67310"/>
                </a:lnTo>
                <a:lnTo>
                  <a:pt x="781558" y="67310"/>
                </a:lnTo>
                <a:lnTo>
                  <a:pt x="781558" y="73660"/>
                </a:lnTo>
                <a:lnTo>
                  <a:pt x="781558" y="81280"/>
                </a:lnTo>
                <a:lnTo>
                  <a:pt x="768083" y="81280"/>
                </a:lnTo>
                <a:lnTo>
                  <a:pt x="768083" y="87630"/>
                </a:lnTo>
                <a:lnTo>
                  <a:pt x="761339" y="87630"/>
                </a:lnTo>
                <a:lnTo>
                  <a:pt x="761339" y="93980"/>
                </a:lnTo>
                <a:lnTo>
                  <a:pt x="754608" y="93980"/>
                </a:lnTo>
                <a:lnTo>
                  <a:pt x="754608" y="101600"/>
                </a:lnTo>
                <a:lnTo>
                  <a:pt x="747864" y="101600"/>
                </a:lnTo>
                <a:lnTo>
                  <a:pt x="747864" y="107950"/>
                </a:lnTo>
                <a:lnTo>
                  <a:pt x="741133" y="107950"/>
                </a:lnTo>
                <a:lnTo>
                  <a:pt x="741133" y="114300"/>
                </a:lnTo>
                <a:lnTo>
                  <a:pt x="734390" y="114300"/>
                </a:lnTo>
                <a:lnTo>
                  <a:pt x="734390" y="120650"/>
                </a:lnTo>
                <a:lnTo>
                  <a:pt x="727659" y="120650"/>
                </a:lnTo>
                <a:lnTo>
                  <a:pt x="727659" y="128270"/>
                </a:lnTo>
                <a:lnTo>
                  <a:pt x="720915" y="128270"/>
                </a:lnTo>
                <a:lnTo>
                  <a:pt x="720915" y="134620"/>
                </a:lnTo>
                <a:lnTo>
                  <a:pt x="720915" y="140970"/>
                </a:lnTo>
                <a:lnTo>
                  <a:pt x="714184" y="140970"/>
                </a:lnTo>
                <a:lnTo>
                  <a:pt x="714184" y="148590"/>
                </a:lnTo>
                <a:lnTo>
                  <a:pt x="714184" y="154940"/>
                </a:lnTo>
                <a:lnTo>
                  <a:pt x="707440" y="154940"/>
                </a:lnTo>
                <a:lnTo>
                  <a:pt x="707440" y="161290"/>
                </a:lnTo>
                <a:lnTo>
                  <a:pt x="700709" y="161290"/>
                </a:lnTo>
                <a:lnTo>
                  <a:pt x="700709" y="168910"/>
                </a:lnTo>
                <a:lnTo>
                  <a:pt x="693966" y="168910"/>
                </a:lnTo>
                <a:lnTo>
                  <a:pt x="693966" y="175260"/>
                </a:lnTo>
                <a:lnTo>
                  <a:pt x="687235" y="175260"/>
                </a:lnTo>
                <a:lnTo>
                  <a:pt x="687235" y="181610"/>
                </a:lnTo>
                <a:lnTo>
                  <a:pt x="687235" y="187960"/>
                </a:lnTo>
                <a:lnTo>
                  <a:pt x="680491" y="187960"/>
                </a:lnTo>
                <a:lnTo>
                  <a:pt x="680491" y="195580"/>
                </a:lnTo>
                <a:lnTo>
                  <a:pt x="673760" y="195580"/>
                </a:lnTo>
                <a:lnTo>
                  <a:pt x="673760" y="201930"/>
                </a:lnTo>
                <a:lnTo>
                  <a:pt x="673760" y="208280"/>
                </a:lnTo>
                <a:lnTo>
                  <a:pt x="667016" y="208280"/>
                </a:lnTo>
                <a:lnTo>
                  <a:pt x="667016" y="215900"/>
                </a:lnTo>
                <a:lnTo>
                  <a:pt x="660285" y="215900"/>
                </a:lnTo>
                <a:lnTo>
                  <a:pt x="660285" y="222250"/>
                </a:lnTo>
                <a:lnTo>
                  <a:pt x="653542" y="222250"/>
                </a:lnTo>
                <a:lnTo>
                  <a:pt x="653542" y="228600"/>
                </a:lnTo>
                <a:lnTo>
                  <a:pt x="653542" y="236220"/>
                </a:lnTo>
                <a:lnTo>
                  <a:pt x="653542" y="242570"/>
                </a:lnTo>
                <a:lnTo>
                  <a:pt x="1078014" y="242570"/>
                </a:lnTo>
                <a:lnTo>
                  <a:pt x="1078014" y="236220"/>
                </a:lnTo>
                <a:lnTo>
                  <a:pt x="1084745" y="236220"/>
                </a:lnTo>
                <a:lnTo>
                  <a:pt x="1084745" y="228600"/>
                </a:lnTo>
                <a:lnTo>
                  <a:pt x="1091488" y="228600"/>
                </a:lnTo>
                <a:lnTo>
                  <a:pt x="1091488" y="222250"/>
                </a:lnTo>
                <a:lnTo>
                  <a:pt x="1098219" y="222250"/>
                </a:lnTo>
                <a:lnTo>
                  <a:pt x="1098219" y="215900"/>
                </a:lnTo>
                <a:lnTo>
                  <a:pt x="1098219" y="208280"/>
                </a:lnTo>
                <a:lnTo>
                  <a:pt x="1098219" y="201930"/>
                </a:lnTo>
                <a:lnTo>
                  <a:pt x="1098219" y="195580"/>
                </a:lnTo>
                <a:lnTo>
                  <a:pt x="1111694" y="195580"/>
                </a:lnTo>
                <a:lnTo>
                  <a:pt x="1111694" y="187960"/>
                </a:lnTo>
                <a:lnTo>
                  <a:pt x="1118438" y="187960"/>
                </a:lnTo>
                <a:lnTo>
                  <a:pt x="1118438" y="181610"/>
                </a:lnTo>
                <a:lnTo>
                  <a:pt x="1118438" y="175260"/>
                </a:lnTo>
                <a:lnTo>
                  <a:pt x="1118438" y="168910"/>
                </a:lnTo>
                <a:lnTo>
                  <a:pt x="1118438" y="161290"/>
                </a:lnTo>
                <a:lnTo>
                  <a:pt x="1125169" y="161290"/>
                </a:lnTo>
                <a:lnTo>
                  <a:pt x="1125169" y="154940"/>
                </a:lnTo>
                <a:lnTo>
                  <a:pt x="1131912" y="154940"/>
                </a:lnTo>
                <a:lnTo>
                  <a:pt x="1131912" y="148590"/>
                </a:lnTo>
                <a:lnTo>
                  <a:pt x="1131912" y="140970"/>
                </a:lnTo>
                <a:lnTo>
                  <a:pt x="1138643" y="140970"/>
                </a:lnTo>
                <a:lnTo>
                  <a:pt x="1138643" y="134620"/>
                </a:lnTo>
                <a:lnTo>
                  <a:pt x="1138643" y="128270"/>
                </a:lnTo>
                <a:lnTo>
                  <a:pt x="1138643" y="120650"/>
                </a:lnTo>
                <a:lnTo>
                  <a:pt x="1138643" y="114300"/>
                </a:lnTo>
                <a:lnTo>
                  <a:pt x="1145387" y="114300"/>
                </a:lnTo>
                <a:lnTo>
                  <a:pt x="1145387" y="107950"/>
                </a:lnTo>
                <a:lnTo>
                  <a:pt x="1145387" y="101600"/>
                </a:lnTo>
                <a:lnTo>
                  <a:pt x="1152118" y="101600"/>
                </a:lnTo>
                <a:lnTo>
                  <a:pt x="1152118" y="60960"/>
                </a:lnTo>
                <a:lnTo>
                  <a:pt x="1158862" y="60960"/>
                </a:lnTo>
                <a:lnTo>
                  <a:pt x="1158862" y="53340"/>
                </a:lnTo>
                <a:lnTo>
                  <a:pt x="1158862" y="46990"/>
                </a:lnTo>
                <a:lnTo>
                  <a:pt x="1158862" y="40640"/>
                </a:lnTo>
                <a:lnTo>
                  <a:pt x="1158862" y="33020"/>
                </a:lnTo>
                <a:lnTo>
                  <a:pt x="1172337" y="33020"/>
                </a:lnTo>
                <a:lnTo>
                  <a:pt x="1172337" y="26670"/>
                </a:lnTo>
                <a:lnTo>
                  <a:pt x="1172337" y="20320"/>
                </a:lnTo>
                <a:lnTo>
                  <a:pt x="1172337" y="13970"/>
                </a:lnTo>
                <a:lnTo>
                  <a:pt x="1172337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9" name="bg object 19"/>
          <p:cNvSpPr/>
          <p:nvPr/>
        </p:nvSpPr>
        <p:spPr>
          <a:xfrm>
            <a:off x="1781931" y="13478419"/>
            <a:ext cx="1474576" cy="73660"/>
          </a:xfrm>
          <a:custGeom>
            <a:avLst/>
            <a:gdLst/>
            <a:ahLst/>
            <a:cxnLst/>
            <a:rect l="l" t="t" r="r" b="b"/>
            <a:pathLst>
              <a:path w="1172845" h="73659">
                <a:moveTo>
                  <a:pt x="282981" y="67310"/>
                </a:moveTo>
                <a:lnTo>
                  <a:pt x="276237" y="67310"/>
                </a:lnTo>
                <a:lnTo>
                  <a:pt x="276237" y="60960"/>
                </a:lnTo>
                <a:lnTo>
                  <a:pt x="256032" y="60960"/>
                </a:lnTo>
                <a:lnTo>
                  <a:pt x="256032" y="53340"/>
                </a:lnTo>
                <a:lnTo>
                  <a:pt x="242557" y="53340"/>
                </a:lnTo>
                <a:lnTo>
                  <a:pt x="242557" y="46990"/>
                </a:lnTo>
                <a:lnTo>
                  <a:pt x="235813" y="46990"/>
                </a:lnTo>
                <a:lnTo>
                  <a:pt x="235813" y="40640"/>
                </a:lnTo>
                <a:lnTo>
                  <a:pt x="215607" y="40640"/>
                </a:lnTo>
                <a:lnTo>
                  <a:pt x="215607" y="33020"/>
                </a:lnTo>
                <a:lnTo>
                  <a:pt x="202133" y="33020"/>
                </a:lnTo>
                <a:lnTo>
                  <a:pt x="202133" y="26670"/>
                </a:lnTo>
                <a:lnTo>
                  <a:pt x="168440" y="26670"/>
                </a:lnTo>
                <a:lnTo>
                  <a:pt x="168440" y="13970"/>
                </a:lnTo>
                <a:lnTo>
                  <a:pt x="128016" y="13970"/>
                </a:lnTo>
                <a:lnTo>
                  <a:pt x="128016" y="6350"/>
                </a:lnTo>
                <a:lnTo>
                  <a:pt x="94322" y="6350"/>
                </a:lnTo>
                <a:lnTo>
                  <a:pt x="94322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73660"/>
                </a:lnTo>
                <a:lnTo>
                  <a:pt x="282981" y="73660"/>
                </a:lnTo>
                <a:lnTo>
                  <a:pt x="282981" y="67310"/>
                </a:lnTo>
                <a:close/>
              </a:path>
              <a:path w="1172845" h="73659">
                <a:moveTo>
                  <a:pt x="1172337" y="0"/>
                </a:moveTo>
                <a:lnTo>
                  <a:pt x="1064539" y="0"/>
                </a:lnTo>
                <a:lnTo>
                  <a:pt x="1064539" y="6350"/>
                </a:lnTo>
                <a:lnTo>
                  <a:pt x="1030846" y="6350"/>
                </a:lnTo>
                <a:lnTo>
                  <a:pt x="1030846" y="13970"/>
                </a:lnTo>
                <a:lnTo>
                  <a:pt x="997153" y="13970"/>
                </a:lnTo>
                <a:lnTo>
                  <a:pt x="997153" y="26670"/>
                </a:lnTo>
                <a:lnTo>
                  <a:pt x="976947" y="26670"/>
                </a:lnTo>
                <a:lnTo>
                  <a:pt x="976947" y="33020"/>
                </a:lnTo>
                <a:lnTo>
                  <a:pt x="943254" y="33020"/>
                </a:lnTo>
                <a:lnTo>
                  <a:pt x="943254" y="40640"/>
                </a:lnTo>
                <a:lnTo>
                  <a:pt x="929779" y="40640"/>
                </a:lnTo>
                <a:lnTo>
                  <a:pt x="929779" y="46990"/>
                </a:lnTo>
                <a:lnTo>
                  <a:pt x="923048" y="46990"/>
                </a:lnTo>
                <a:lnTo>
                  <a:pt x="923048" y="53340"/>
                </a:lnTo>
                <a:lnTo>
                  <a:pt x="902830" y="53340"/>
                </a:lnTo>
                <a:lnTo>
                  <a:pt x="902830" y="60960"/>
                </a:lnTo>
                <a:lnTo>
                  <a:pt x="889355" y="60960"/>
                </a:lnTo>
                <a:lnTo>
                  <a:pt x="889355" y="67310"/>
                </a:lnTo>
                <a:lnTo>
                  <a:pt x="875880" y="67310"/>
                </a:lnTo>
                <a:lnTo>
                  <a:pt x="875880" y="73660"/>
                </a:lnTo>
                <a:lnTo>
                  <a:pt x="1172337" y="73660"/>
                </a:lnTo>
                <a:lnTo>
                  <a:pt x="1172337" y="67310"/>
                </a:lnTo>
                <a:lnTo>
                  <a:pt x="1172337" y="60960"/>
                </a:lnTo>
                <a:lnTo>
                  <a:pt x="1172337" y="6350"/>
                </a:lnTo>
                <a:lnTo>
                  <a:pt x="1172337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0" name="bg object 20"/>
          <p:cNvSpPr/>
          <p:nvPr/>
        </p:nvSpPr>
        <p:spPr>
          <a:xfrm>
            <a:off x="3050" y="12932319"/>
            <a:ext cx="1651813" cy="1282700"/>
          </a:xfrm>
          <a:custGeom>
            <a:avLst/>
            <a:gdLst/>
            <a:ahLst/>
            <a:cxnLst/>
            <a:rect l="l" t="t" r="r" b="b"/>
            <a:pathLst>
              <a:path w="1313815" h="1282700">
                <a:moveTo>
                  <a:pt x="1071270" y="0"/>
                </a:moveTo>
                <a:lnTo>
                  <a:pt x="781558" y="0"/>
                </a:lnTo>
                <a:lnTo>
                  <a:pt x="781558" y="762000"/>
                </a:lnTo>
                <a:lnTo>
                  <a:pt x="788289" y="762000"/>
                </a:lnTo>
                <a:lnTo>
                  <a:pt x="788289" y="768350"/>
                </a:lnTo>
                <a:lnTo>
                  <a:pt x="795032" y="768350"/>
                </a:lnTo>
                <a:lnTo>
                  <a:pt x="795032" y="774700"/>
                </a:lnTo>
                <a:lnTo>
                  <a:pt x="801763" y="774700"/>
                </a:lnTo>
                <a:lnTo>
                  <a:pt x="801763" y="782320"/>
                </a:lnTo>
                <a:lnTo>
                  <a:pt x="808507" y="782320"/>
                </a:lnTo>
                <a:lnTo>
                  <a:pt x="808507" y="788670"/>
                </a:lnTo>
                <a:lnTo>
                  <a:pt x="815238" y="788670"/>
                </a:lnTo>
                <a:lnTo>
                  <a:pt x="815238" y="795020"/>
                </a:lnTo>
                <a:lnTo>
                  <a:pt x="821982" y="795020"/>
                </a:lnTo>
                <a:lnTo>
                  <a:pt x="821982" y="801370"/>
                </a:lnTo>
                <a:lnTo>
                  <a:pt x="828713" y="801370"/>
                </a:lnTo>
                <a:lnTo>
                  <a:pt x="828713" y="808990"/>
                </a:lnTo>
                <a:lnTo>
                  <a:pt x="835456" y="808990"/>
                </a:lnTo>
                <a:lnTo>
                  <a:pt x="835456" y="815340"/>
                </a:lnTo>
                <a:lnTo>
                  <a:pt x="848931" y="815340"/>
                </a:lnTo>
                <a:lnTo>
                  <a:pt x="848931" y="821690"/>
                </a:lnTo>
                <a:lnTo>
                  <a:pt x="862406" y="821690"/>
                </a:lnTo>
                <a:lnTo>
                  <a:pt x="862406" y="842010"/>
                </a:lnTo>
                <a:lnTo>
                  <a:pt x="869137" y="842010"/>
                </a:lnTo>
                <a:lnTo>
                  <a:pt x="869137" y="849630"/>
                </a:lnTo>
                <a:lnTo>
                  <a:pt x="875880" y="849630"/>
                </a:lnTo>
                <a:lnTo>
                  <a:pt x="875880" y="855980"/>
                </a:lnTo>
                <a:lnTo>
                  <a:pt x="889355" y="855980"/>
                </a:lnTo>
                <a:lnTo>
                  <a:pt x="889355" y="869950"/>
                </a:lnTo>
                <a:lnTo>
                  <a:pt x="896086" y="869950"/>
                </a:lnTo>
                <a:lnTo>
                  <a:pt x="896086" y="876300"/>
                </a:lnTo>
                <a:lnTo>
                  <a:pt x="909561" y="876300"/>
                </a:lnTo>
                <a:lnTo>
                  <a:pt x="909561" y="889000"/>
                </a:lnTo>
                <a:lnTo>
                  <a:pt x="916305" y="889000"/>
                </a:lnTo>
                <a:lnTo>
                  <a:pt x="916305" y="896620"/>
                </a:lnTo>
                <a:lnTo>
                  <a:pt x="929779" y="896620"/>
                </a:lnTo>
                <a:lnTo>
                  <a:pt x="929779" y="909320"/>
                </a:lnTo>
                <a:lnTo>
                  <a:pt x="936523" y="909320"/>
                </a:lnTo>
                <a:lnTo>
                  <a:pt x="936523" y="916940"/>
                </a:lnTo>
                <a:lnTo>
                  <a:pt x="949998" y="916940"/>
                </a:lnTo>
                <a:lnTo>
                  <a:pt x="949998" y="923290"/>
                </a:lnTo>
                <a:lnTo>
                  <a:pt x="956729" y="923290"/>
                </a:lnTo>
                <a:lnTo>
                  <a:pt x="956729" y="937260"/>
                </a:lnTo>
                <a:lnTo>
                  <a:pt x="970203" y="937260"/>
                </a:lnTo>
                <a:lnTo>
                  <a:pt x="970203" y="943610"/>
                </a:lnTo>
                <a:lnTo>
                  <a:pt x="976947" y="943610"/>
                </a:lnTo>
                <a:lnTo>
                  <a:pt x="976947" y="949960"/>
                </a:lnTo>
                <a:lnTo>
                  <a:pt x="983678" y="949960"/>
                </a:lnTo>
                <a:lnTo>
                  <a:pt x="983678" y="957580"/>
                </a:lnTo>
                <a:lnTo>
                  <a:pt x="990409" y="957580"/>
                </a:lnTo>
                <a:lnTo>
                  <a:pt x="990409" y="970280"/>
                </a:lnTo>
                <a:lnTo>
                  <a:pt x="1003896" y="970280"/>
                </a:lnTo>
                <a:lnTo>
                  <a:pt x="1003896" y="984250"/>
                </a:lnTo>
                <a:lnTo>
                  <a:pt x="1010627" y="984250"/>
                </a:lnTo>
                <a:lnTo>
                  <a:pt x="1010627" y="990600"/>
                </a:lnTo>
                <a:lnTo>
                  <a:pt x="1017371" y="990600"/>
                </a:lnTo>
                <a:lnTo>
                  <a:pt x="1017371" y="996950"/>
                </a:lnTo>
                <a:lnTo>
                  <a:pt x="1030846" y="996950"/>
                </a:lnTo>
                <a:lnTo>
                  <a:pt x="1030846" y="1010920"/>
                </a:lnTo>
                <a:lnTo>
                  <a:pt x="1044321" y="1010920"/>
                </a:lnTo>
                <a:lnTo>
                  <a:pt x="1044321" y="1024890"/>
                </a:lnTo>
                <a:lnTo>
                  <a:pt x="1057795" y="1024890"/>
                </a:lnTo>
                <a:lnTo>
                  <a:pt x="1057795" y="1037590"/>
                </a:lnTo>
                <a:lnTo>
                  <a:pt x="1071270" y="1037590"/>
                </a:lnTo>
                <a:lnTo>
                  <a:pt x="1071270" y="1024890"/>
                </a:lnTo>
                <a:lnTo>
                  <a:pt x="1071270" y="1010920"/>
                </a:lnTo>
                <a:lnTo>
                  <a:pt x="1071270" y="762000"/>
                </a:lnTo>
                <a:lnTo>
                  <a:pt x="1071270" y="0"/>
                </a:lnTo>
                <a:close/>
              </a:path>
              <a:path w="1313815" h="1282700">
                <a:moveTo>
                  <a:pt x="1293609" y="1280160"/>
                </a:moveTo>
                <a:lnTo>
                  <a:pt x="1286865" y="1280160"/>
                </a:lnTo>
                <a:lnTo>
                  <a:pt x="1286865" y="1273810"/>
                </a:lnTo>
                <a:lnTo>
                  <a:pt x="1280134" y="1273810"/>
                </a:lnTo>
                <a:lnTo>
                  <a:pt x="1280134" y="1267460"/>
                </a:lnTo>
                <a:lnTo>
                  <a:pt x="1273390" y="1267460"/>
                </a:lnTo>
                <a:lnTo>
                  <a:pt x="1273390" y="1259840"/>
                </a:lnTo>
                <a:lnTo>
                  <a:pt x="1259916" y="1259840"/>
                </a:lnTo>
                <a:lnTo>
                  <a:pt x="1259916" y="1253490"/>
                </a:lnTo>
                <a:lnTo>
                  <a:pt x="1253185" y="1253490"/>
                </a:lnTo>
                <a:lnTo>
                  <a:pt x="1253185" y="1247140"/>
                </a:lnTo>
                <a:lnTo>
                  <a:pt x="1246441" y="1247140"/>
                </a:lnTo>
                <a:lnTo>
                  <a:pt x="1246441" y="1239520"/>
                </a:lnTo>
                <a:lnTo>
                  <a:pt x="1239710" y="1239520"/>
                </a:lnTo>
                <a:lnTo>
                  <a:pt x="1239710" y="1233170"/>
                </a:lnTo>
                <a:lnTo>
                  <a:pt x="0" y="1233170"/>
                </a:lnTo>
                <a:lnTo>
                  <a:pt x="0" y="1282700"/>
                </a:lnTo>
                <a:lnTo>
                  <a:pt x="1293609" y="1282700"/>
                </a:lnTo>
                <a:lnTo>
                  <a:pt x="1293609" y="1280160"/>
                </a:lnTo>
                <a:close/>
              </a:path>
              <a:path w="1313815" h="1282700">
                <a:moveTo>
                  <a:pt x="1313815" y="0"/>
                </a:moveTo>
                <a:lnTo>
                  <a:pt x="1084745" y="0"/>
                </a:lnTo>
                <a:lnTo>
                  <a:pt x="1084745" y="1057910"/>
                </a:lnTo>
                <a:lnTo>
                  <a:pt x="1091476" y="1057910"/>
                </a:lnTo>
                <a:lnTo>
                  <a:pt x="1091476" y="1064260"/>
                </a:lnTo>
                <a:lnTo>
                  <a:pt x="1098219" y="1064260"/>
                </a:lnTo>
                <a:lnTo>
                  <a:pt x="1098219" y="1071880"/>
                </a:lnTo>
                <a:lnTo>
                  <a:pt x="1104963" y="1071880"/>
                </a:lnTo>
                <a:lnTo>
                  <a:pt x="1104963" y="1078230"/>
                </a:lnTo>
                <a:lnTo>
                  <a:pt x="1111694" y="1078230"/>
                </a:lnTo>
                <a:lnTo>
                  <a:pt x="1111694" y="1084580"/>
                </a:lnTo>
                <a:lnTo>
                  <a:pt x="1118438" y="1084580"/>
                </a:lnTo>
                <a:lnTo>
                  <a:pt x="1118438" y="1092200"/>
                </a:lnTo>
                <a:lnTo>
                  <a:pt x="1125169" y="1092200"/>
                </a:lnTo>
                <a:lnTo>
                  <a:pt x="1125169" y="1098550"/>
                </a:lnTo>
                <a:lnTo>
                  <a:pt x="1131900" y="1098550"/>
                </a:lnTo>
                <a:lnTo>
                  <a:pt x="1131900" y="1104900"/>
                </a:lnTo>
                <a:lnTo>
                  <a:pt x="1138643" y="1104900"/>
                </a:lnTo>
                <a:lnTo>
                  <a:pt x="1138643" y="1112520"/>
                </a:lnTo>
                <a:lnTo>
                  <a:pt x="1145374" y="1112520"/>
                </a:lnTo>
                <a:lnTo>
                  <a:pt x="1145374" y="1118870"/>
                </a:lnTo>
                <a:lnTo>
                  <a:pt x="1152118" y="1118870"/>
                </a:lnTo>
                <a:lnTo>
                  <a:pt x="1152118" y="1125220"/>
                </a:lnTo>
                <a:lnTo>
                  <a:pt x="1158862" y="1125220"/>
                </a:lnTo>
                <a:lnTo>
                  <a:pt x="1158862" y="1131570"/>
                </a:lnTo>
                <a:lnTo>
                  <a:pt x="1165593" y="1131570"/>
                </a:lnTo>
                <a:lnTo>
                  <a:pt x="1165593" y="1139190"/>
                </a:lnTo>
                <a:lnTo>
                  <a:pt x="1172337" y="1139190"/>
                </a:lnTo>
                <a:lnTo>
                  <a:pt x="1172337" y="1145540"/>
                </a:lnTo>
                <a:lnTo>
                  <a:pt x="1179068" y="1145540"/>
                </a:lnTo>
                <a:lnTo>
                  <a:pt x="1179068" y="1151890"/>
                </a:lnTo>
                <a:lnTo>
                  <a:pt x="1185811" y="1151890"/>
                </a:lnTo>
                <a:lnTo>
                  <a:pt x="1185811" y="1165860"/>
                </a:lnTo>
                <a:lnTo>
                  <a:pt x="1199286" y="1165860"/>
                </a:lnTo>
                <a:lnTo>
                  <a:pt x="1199286" y="1172210"/>
                </a:lnTo>
                <a:lnTo>
                  <a:pt x="1206017" y="1172210"/>
                </a:lnTo>
                <a:lnTo>
                  <a:pt x="1206017" y="1179830"/>
                </a:lnTo>
                <a:lnTo>
                  <a:pt x="1212761" y="1179830"/>
                </a:lnTo>
                <a:lnTo>
                  <a:pt x="1212761" y="1186180"/>
                </a:lnTo>
                <a:lnTo>
                  <a:pt x="1219492" y="1186180"/>
                </a:lnTo>
                <a:lnTo>
                  <a:pt x="1219492" y="1192530"/>
                </a:lnTo>
                <a:lnTo>
                  <a:pt x="1226235" y="1192530"/>
                </a:lnTo>
                <a:lnTo>
                  <a:pt x="1226235" y="1198880"/>
                </a:lnTo>
                <a:lnTo>
                  <a:pt x="1232966" y="1198880"/>
                </a:lnTo>
                <a:lnTo>
                  <a:pt x="1232966" y="1206500"/>
                </a:lnTo>
                <a:lnTo>
                  <a:pt x="1239710" y="1206500"/>
                </a:lnTo>
                <a:lnTo>
                  <a:pt x="1239710" y="1212850"/>
                </a:lnTo>
                <a:lnTo>
                  <a:pt x="1246441" y="1212850"/>
                </a:lnTo>
                <a:lnTo>
                  <a:pt x="1246441" y="1219200"/>
                </a:lnTo>
                <a:lnTo>
                  <a:pt x="1253185" y="1219200"/>
                </a:lnTo>
                <a:lnTo>
                  <a:pt x="1253185" y="1226820"/>
                </a:lnTo>
                <a:lnTo>
                  <a:pt x="1259916" y="1226820"/>
                </a:lnTo>
                <a:lnTo>
                  <a:pt x="1259916" y="1233170"/>
                </a:lnTo>
                <a:lnTo>
                  <a:pt x="1266659" y="1233170"/>
                </a:lnTo>
                <a:lnTo>
                  <a:pt x="1266659" y="1239520"/>
                </a:lnTo>
                <a:lnTo>
                  <a:pt x="1273390" y="1239520"/>
                </a:lnTo>
                <a:lnTo>
                  <a:pt x="1273390" y="1247140"/>
                </a:lnTo>
                <a:lnTo>
                  <a:pt x="1280134" y="1247140"/>
                </a:lnTo>
                <a:lnTo>
                  <a:pt x="1280134" y="1253490"/>
                </a:lnTo>
                <a:lnTo>
                  <a:pt x="1286865" y="1253490"/>
                </a:lnTo>
                <a:lnTo>
                  <a:pt x="1286865" y="1259840"/>
                </a:lnTo>
                <a:lnTo>
                  <a:pt x="1293609" y="1259840"/>
                </a:lnTo>
                <a:lnTo>
                  <a:pt x="1293609" y="1267460"/>
                </a:lnTo>
                <a:lnTo>
                  <a:pt x="1300340" y="1267460"/>
                </a:lnTo>
                <a:lnTo>
                  <a:pt x="1300340" y="1273810"/>
                </a:lnTo>
                <a:lnTo>
                  <a:pt x="1313815" y="1273810"/>
                </a:lnTo>
                <a:lnTo>
                  <a:pt x="1313815" y="1267460"/>
                </a:lnTo>
                <a:lnTo>
                  <a:pt x="1313815" y="1259840"/>
                </a:lnTo>
                <a:lnTo>
                  <a:pt x="1313815" y="1057910"/>
                </a:lnTo>
                <a:lnTo>
                  <a:pt x="1313815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1" name="bg object 21"/>
          <p:cNvSpPr/>
          <p:nvPr/>
        </p:nvSpPr>
        <p:spPr>
          <a:xfrm>
            <a:off x="3050" y="13714639"/>
            <a:ext cx="1559203" cy="457200"/>
          </a:xfrm>
          <a:custGeom>
            <a:avLst/>
            <a:gdLst/>
            <a:ahLst/>
            <a:cxnLst/>
            <a:rect l="l" t="t" r="r" b="b"/>
            <a:pathLst>
              <a:path w="1240155" h="457200">
                <a:moveTo>
                  <a:pt x="1051052" y="261620"/>
                </a:moveTo>
                <a:lnTo>
                  <a:pt x="1044321" y="261620"/>
                </a:lnTo>
                <a:lnTo>
                  <a:pt x="1044321" y="255270"/>
                </a:lnTo>
                <a:lnTo>
                  <a:pt x="1037577" y="255270"/>
                </a:lnTo>
                <a:lnTo>
                  <a:pt x="1037577" y="248920"/>
                </a:lnTo>
                <a:lnTo>
                  <a:pt x="1030846" y="248920"/>
                </a:lnTo>
                <a:lnTo>
                  <a:pt x="1030846" y="242570"/>
                </a:lnTo>
                <a:lnTo>
                  <a:pt x="1024102" y="242570"/>
                </a:lnTo>
                <a:lnTo>
                  <a:pt x="1024102" y="234950"/>
                </a:lnTo>
                <a:lnTo>
                  <a:pt x="1017371" y="234950"/>
                </a:lnTo>
                <a:lnTo>
                  <a:pt x="1017371" y="228600"/>
                </a:lnTo>
                <a:lnTo>
                  <a:pt x="1010627" y="228600"/>
                </a:lnTo>
                <a:lnTo>
                  <a:pt x="1010627" y="222250"/>
                </a:lnTo>
                <a:lnTo>
                  <a:pt x="1003896" y="222250"/>
                </a:lnTo>
                <a:lnTo>
                  <a:pt x="1003896" y="208280"/>
                </a:lnTo>
                <a:lnTo>
                  <a:pt x="990409" y="208280"/>
                </a:lnTo>
                <a:lnTo>
                  <a:pt x="990409" y="201930"/>
                </a:lnTo>
                <a:lnTo>
                  <a:pt x="983678" y="201930"/>
                </a:lnTo>
                <a:lnTo>
                  <a:pt x="983678" y="194310"/>
                </a:lnTo>
                <a:lnTo>
                  <a:pt x="976947" y="194310"/>
                </a:lnTo>
                <a:lnTo>
                  <a:pt x="976947" y="187960"/>
                </a:lnTo>
                <a:lnTo>
                  <a:pt x="970203" y="187960"/>
                </a:lnTo>
                <a:lnTo>
                  <a:pt x="970203" y="175260"/>
                </a:lnTo>
                <a:lnTo>
                  <a:pt x="956729" y="175260"/>
                </a:lnTo>
                <a:lnTo>
                  <a:pt x="956729" y="167640"/>
                </a:lnTo>
                <a:lnTo>
                  <a:pt x="949998" y="167640"/>
                </a:lnTo>
                <a:lnTo>
                  <a:pt x="949998" y="161290"/>
                </a:lnTo>
                <a:lnTo>
                  <a:pt x="943254" y="161290"/>
                </a:lnTo>
                <a:lnTo>
                  <a:pt x="943254" y="154940"/>
                </a:lnTo>
                <a:lnTo>
                  <a:pt x="936523" y="154940"/>
                </a:lnTo>
                <a:lnTo>
                  <a:pt x="936523" y="147320"/>
                </a:lnTo>
                <a:lnTo>
                  <a:pt x="929779" y="147320"/>
                </a:lnTo>
                <a:lnTo>
                  <a:pt x="929779" y="140970"/>
                </a:lnTo>
                <a:lnTo>
                  <a:pt x="923048" y="140970"/>
                </a:lnTo>
                <a:lnTo>
                  <a:pt x="923048" y="134620"/>
                </a:lnTo>
                <a:lnTo>
                  <a:pt x="916305" y="134620"/>
                </a:lnTo>
                <a:lnTo>
                  <a:pt x="916305" y="127000"/>
                </a:lnTo>
                <a:lnTo>
                  <a:pt x="909561" y="127000"/>
                </a:lnTo>
                <a:lnTo>
                  <a:pt x="909561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896086" y="114300"/>
                </a:lnTo>
                <a:lnTo>
                  <a:pt x="896086" y="106680"/>
                </a:lnTo>
                <a:lnTo>
                  <a:pt x="889355" y="106680"/>
                </a:lnTo>
                <a:lnTo>
                  <a:pt x="889355" y="100330"/>
                </a:lnTo>
                <a:lnTo>
                  <a:pt x="882624" y="100330"/>
                </a:lnTo>
                <a:lnTo>
                  <a:pt x="882624" y="93980"/>
                </a:lnTo>
                <a:lnTo>
                  <a:pt x="875880" y="93980"/>
                </a:lnTo>
                <a:lnTo>
                  <a:pt x="875880" y="87630"/>
                </a:lnTo>
                <a:lnTo>
                  <a:pt x="869137" y="87630"/>
                </a:lnTo>
                <a:lnTo>
                  <a:pt x="869137" y="80010"/>
                </a:lnTo>
                <a:lnTo>
                  <a:pt x="862406" y="80010"/>
                </a:lnTo>
                <a:lnTo>
                  <a:pt x="862406" y="73660"/>
                </a:lnTo>
                <a:lnTo>
                  <a:pt x="855662" y="73660"/>
                </a:lnTo>
                <a:lnTo>
                  <a:pt x="855662" y="67310"/>
                </a:lnTo>
                <a:lnTo>
                  <a:pt x="848931" y="67310"/>
                </a:lnTo>
                <a:lnTo>
                  <a:pt x="848931" y="59690"/>
                </a:lnTo>
                <a:lnTo>
                  <a:pt x="842187" y="59690"/>
                </a:lnTo>
                <a:lnTo>
                  <a:pt x="842187" y="53340"/>
                </a:lnTo>
                <a:lnTo>
                  <a:pt x="835456" y="53340"/>
                </a:lnTo>
                <a:lnTo>
                  <a:pt x="835456" y="46990"/>
                </a:lnTo>
                <a:lnTo>
                  <a:pt x="828713" y="46990"/>
                </a:lnTo>
                <a:lnTo>
                  <a:pt x="828713" y="39370"/>
                </a:lnTo>
                <a:lnTo>
                  <a:pt x="821982" y="39370"/>
                </a:lnTo>
                <a:lnTo>
                  <a:pt x="821982" y="33020"/>
                </a:lnTo>
                <a:lnTo>
                  <a:pt x="815238" y="33020"/>
                </a:lnTo>
                <a:lnTo>
                  <a:pt x="815238" y="26670"/>
                </a:lnTo>
                <a:lnTo>
                  <a:pt x="808507" y="26670"/>
                </a:lnTo>
                <a:lnTo>
                  <a:pt x="808507" y="19050"/>
                </a:lnTo>
                <a:lnTo>
                  <a:pt x="801763" y="19050"/>
                </a:lnTo>
                <a:lnTo>
                  <a:pt x="801763" y="12700"/>
                </a:lnTo>
                <a:lnTo>
                  <a:pt x="795032" y="12700"/>
                </a:lnTo>
                <a:lnTo>
                  <a:pt x="795032" y="6350"/>
                </a:lnTo>
                <a:lnTo>
                  <a:pt x="788289" y="6350"/>
                </a:lnTo>
                <a:lnTo>
                  <a:pt x="788289" y="0"/>
                </a:lnTo>
                <a:lnTo>
                  <a:pt x="0" y="0"/>
                </a:lnTo>
                <a:lnTo>
                  <a:pt x="0" y="275590"/>
                </a:lnTo>
                <a:lnTo>
                  <a:pt x="1051052" y="275590"/>
                </a:lnTo>
                <a:lnTo>
                  <a:pt x="1051052" y="261620"/>
                </a:lnTo>
                <a:close/>
              </a:path>
              <a:path w="1240155" h="457200">
                <a:moveTo>
                  <a:pt x="1239710" y="450850"/>
                </a:moveTo>
                <a:lnTo>
                  <a:pt x="1232966" y="450850"/>
                </a:lnTo>
                <a:lnTo>
                  <a:pt x="1232966" y="444500"/>
                </a:lnTo>
                <a:lnTo>
                  <a:pt x="1226235" y="444500"/>
                </a:lnTo>
                <a:lnTo>
                  <a:pt x="1226235" y="436880"/>
                </a:lnTo>
                <a:lnTo>
                  <a:pt x="1219492" y="436880"/>
                </a:lnTo>
                <a:lnTo>
                  <a:pt x="1219492" y="424180"/>
                </a:lnTo>
                <a:lnTo>
                  <a:pt x="1212761" y="424180"/>
                </a:lnTo>
                <a:lnTo>
                  <a:pt x="1212761" y="416560"/>
                </a:lnTo>
                <a:lnTo>
                  <a:pt x="1199286" y="416560"/>
                </a:lnTo>
                <a:lnTo>
                  <a:pt x="1199286" y="403860"/>
                </a:lnTo>
                <a:lnTo>
                  <a:pt x="1185811" y="403860"/>
                </a:lnTo>
                <a:lnTo>
                  <a:pt x="1185811" y="397510"/>
                </a:lnTo>
                <a:lnTo>
                  <a:pt x="1179068" y="397510"/>
                </a:lnTo>
                <a:lnTo>
                  <a:pt x="1179068" y="389890"/>
                </a:lnTo>
                <a:lnTo>
                  <a:pt x="1172337" y="389890"/>
                </a:lnTo>
                <a:lnTo>
                  <a:pt x="1172337" y="383540"/>
                </a:lnTo>
                <a:lnTo>
                  <a:pt x="1165593" y="383540"/>
                </a:lnTo>
                <a:lnTo>
                  <a:pt x="1165593" y="377190"/>
                </a:lnTo>
                <a:lnTo>
                  <a:pt x="1158862" y="377190"/>
                </a:lnTo>
                <a:lnTo>
                  <a:pt x="1158862" y="363220"/>
                </a:lnTo>
                <a:lnTo>
                  <a:pt x="1145374" y="363220"/>
                </a:lnTo>
                <a:lnTo>
                  <a:pt x="1145374" y="356870"/>
                </a:lnTo>
                <a:lnTo>
                  <a:pt x="1138643" y="356870"/>
                </a:lnTo>
                <a:lnTo>
                  <a:pt x="1138643" y="349250"/>
                </a:lnTo>
                <a:lnTo>
                  <a:pt x="1131900" y="349250"/>
                </a:lnTo>
                <a:lnTo>
                  <a:pt x="1131900" y="342900"/>
                </a:lnTo>
                <a:lnTo>
                  <a:pt x="1125169" y="342900"/>
                </a:lnTo>
                <a:lnTo>
                  <a:pt x="1125169" y="336550"/>
                </a:lnTo>
                <a:lnTo>
                  <a:pt x="1118438" y="336550"/>
                </a:lnTo>
                <a:lnTo>
                  <a:pt x="1118438" y="330200"/>
                </a:lnTo>
                <a:lnTo>
                  <a:pt x="1111694" y="330200"/>
                </a:lnTo>
                <a:lnTo>
                  <a:pt x="1111694" y="322580"/>
                </a:lnTo>
                <a:lnTo>
                  <a:pt x="1104963" y="322580"/>
                </a:lnTo>
                <a:lnTo>
                  <a:pt x="1104963" y="316230"/>
                </a:lnTo>
                <a:lnTo>
                  <a:pt x="1098219" y="316230"/>
                </a:lnTo>
                <a:lnTo>
                  <a:pt x="1098219" y="309880"/>
                </a:lnTo>
                <a:lnTo>
                  <a:pt x="1091476" y="309880"/>
                </a:lnTo>
                <a:lnTo>
                  <a:pt x="1091476" y="302260"/>
                </a:lnTo>
                <a:lnTo>
                  <a:pt x="1084745" y="302260"/>
                </a:lnTo>
                <a:lnTo>
                  <a:pt x="1084745" y="295910"/>
                </a:lnTo>
                <a:lnTo>
                  <a:pt x="0" y="295910"/>
                </a:lnTo>
                <a:lnTo>
                  <a:pt x="0" y="302260"/>
                </a:lnTo>
                <a:lnTo>
                  <a:pt x="0" y="309880"/>
                </a:lnTo>
                <a:lnTo>
                  <a:pt x="0" y="457200"/>
                </a:lnTo>
                <a:lnTo>
                  <a:pt x="1239710" y="457200"/>
                </a:lnTo>
                <a:lnTo>
                  <a:pt x="1239710" y="4508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2" name="bg object 22"/>
          <p:cNvSpPr/>
          <p:nvPr/>
        </p:nvSpPr>
        <p:spPr>
          <a:xfrm>
            <a:off x="2290184" y="12932319"/>
            <a:ext cx="432713" cy="754380"/>
          </a:xfrm>
          <a:custGeom>
            <a:avLst/>
            <a:gdLst/>
            <a:ahLst/>
            <a:cxnLst/>
            <a:rect l="l" t="t" r="r" b="b"/>
            <a:pathLst>
              <a:path w="344169" h="754380">
                <a:moveTo>
                  <a:pt x="343611" y="269240"/>
                </a:moveTo>
                <a:lnTo>
                  <a:pt x="336880" y="269240"/>
                </a:lnTo>
                <a:lnTo>
                  <a:pt x="336880" y="248920"/>
                </a:lnTo>
                <a:lnTo>
                  <a:pt x="336880" y="242570"/>
                </a:lnTo>
                <a:lnTo>
                  <a:pt x="330136" y="242570"/>
                </a:lnTo>
                <a:lnTo>
                  <a:pt x="330136" y="215900"/>
                </a:lnTo>
                <a:lnTo>
                  <a:pt x="323405" y="215900"/>
                </a:lnTo>
                <a:lnTo>
                  <a:pt x="323405" y="189230"/>
                </a:lnTo>
                <a:lnTo>
                  <a:pt x="316661" y="189230"/>
                </a:lnTo>
                <a:lnTo>
                  <a:pt x="316661" y="181610"/>
                </a:lnTo>
                <a:lnTo>
                  <a:pt x="316661" y="175260"/>
                </a:lnTo>
                <a:lnTo>
                  <a:pt x="309930" y="175260"/>
                </a:lnTo>
                <a:lnTo>
                  <a:pt x="309930" y="142240"/>
                </a:lnTo>
                <a:lnTo>
                  <a:pt x="303187" y="142240"/>
                </a:lnTo>
                <a:lnTo>
                  <a:pt x="303187" y="128270"/>
                </a:lnTo>
                <a:lnTo>
                  <a:pt x="296456" y="128270"/>
                </a:lnTo>
                <a:lnTo>
                  <a:pt x="296456" y="121920"/>
                </a:lnTo>
                <a:lnTo>
                  <a:pt x="289712" y="121920"/>
                </a:lnTo>
                <a:lnTo>
                  <a:pt x="289712" y="107950"/>
                </a:lnTo>
                <a:lnTo>
                  <a:pt x="282981" y="107950"/>
                </a:lnTo>
                <a:lnTo>
                  <a:pt x="282981" y="87630"/>
                </a:lnTo>
                <a:lnTo>
                  <a:pt x="282981" y="81280"/>
                </a:lnTo>
                <a:lnTo>
                  <a:pt x="276237" y="81280"/>
                </a:lnTo>
                <a:lnTo>
                  <a:pt x="276237" y="74930"/>
                </a:lnTo>
                <a:lnTo>
                  <a:pt x="269506" y="74930"/>
                </a:lnTo>
                <a:lnTo>
                  <a:pt x="269506" y="67310"/>
                </a:lnTo>
                <a:lnTo>
                  <a:pt x="269506" y="60960"/>
                </a:lnTo>
                <a:lnTo>
                  <a:pt x="262763" y="60960"/>
                </a:lnTo>
                <a:lnTo>
                  <a:pt x="262763" y="54610"/>
                </a:lnTo>
                <a:lnTo>
                  <a:pt x="256032" y="54610"/>
                </a:lnTo>
                <a:lnTo>
                  <a:pt x="256032" y="40640"/>
                </a:lnTo>
                <a:lnTo>
                  <a:pt x="249288" y="40640"/>
                </a:lnTo>
                <a:lnTo>
                  <a:pt x="249288" y="26670"/>
                </a:lnTo>
                <a:lnTo>
                  <a:pt x="242557" y="26670"/>
                </a:lnTo>
                <a:lnTo>
                  <a:pt x="242557" y="20320"/>
                </a:lnTo>
                <a:lnTo>
                  <a:pt x="235813" y="20320"/>
                </a:lnTo>
                <a:lnTo>
                  <a:pt x="235813" y="13970"/>
                </a:lnTo>
                <a:lnTo>
                  <a:pt x="229082" y="13970"/>
                </a:lnTo>
                <a:lnTo>
                  <a:pt x="229082" y="0"/>
                </a:lnTo>
                <a:lnTo>
                  <a:pt x="121272" y="0"/>
                </a:lnTo>
                <a:lnTo>
                  <a:pt x="121272" y="13970"/>
                </a:lnTo>
                <a:lnTo>
                  <a:pt x="114541" y="13970"/>
                </a:lnTo>
                <a:lnTo>
                  <a:pt x="114541" y="20320"/>
                </a:lnTo>
                <a:lnTo>
                  <a:pt x="107797" y="20320"/>
                </a:lnTo>
                <a:lnTo>
                  <a:pt x="107797" y="26670"/>
                </a:lnTo>
                <a:lnTo>
                  <a:pt x="101066" y="26670"/>
                </a:lnTo>
                <a:lnTo>
                  <a:pt x="101066" y="40640"/>
                </a:lnTo>
                <a:lnTo>
                  <a:pt x="87591" y="40640"/>
                </a:lnTo>
                <a:lnTo>
                  <a:pt x="87591" y="54610"/>
                </a:lnTo>
                <a:lnTo>
                  <a:pt x="80848" y="54610"/>
                </a:lnTo>
                <a:lnTo>
                  <a:pt x="80848" y="60960"/>
                </a:lnTo>
                <a:lnTo>
                  <a:pt x="80848" y="67310"/>
                </a:lnTo>
                <a:lnTo>
                  <a:pt x="74117" y="67310"/>
                </a:lnTo>
                <a:lnTo>
                  <a:pt x="74117" y="74930"/>
                </a:lnTo>
                <a:lnTo>
                  <a:pt x="74117" y="81280"/>
                </a:lnTo>
                <a:lnTo>
                  <a:pt x="67373" y="81280"/>
                </a:lnTo>
                <a:lnTo>
                  <a:pt x="67373" y="87630"/>
                </a:lnTo>
                <a:lnTo>
                  <a:pt x="60642" y="87630"/>
                </a:lnTo>
                <a:lnTo>
                  <a:pt x="60642" y="107950"/>
                </a:lnTo>
                <a:lnTo>
                  <a:pt x="53898" y="107950"/>
                </a:lnTo>
                <a:lnTo>
                  <a:pt x="53898" y="121920"/>
                </a:lnTo>
                <a:lnTo>
                  <a:pt x="47167" y="121920"/>
                </a:lnTo>
                <a:lnTo>
                  <a:pt x="47167" y="128270"/>
                </a:lnTo>
                <a:lnTo>
                  <a:pt x="40424" y="128270"/>
                </a:lnTo>
                <a:lnTo>
                  <a:pt x="40424" y="142240"/>
                </a:lnTo>
                <a:lnTo>
                  <a:pt x="33693" y="142240"/>
                </a:lnTo>
                <a:lnTo>
                  <a:pt x="33693" y="175260"/>
                </a:lnTo>
                <a:lnTo>
                  <a:pt x="33693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20218" y="189230"/>
                </a:lnTo>
                <a:lnTo>
                  <a:pt x="20218" y="215900"/>
                </a:lnTo>
                <a:lnTo>
                  <a:pt x="13474" y="215900"/>
                </a:lnTo>
                <a:lnTo>
                  <a:pt x="13474" y="242570"/>
                </a:lnTo>
                <a:lnTo>
                  <a:pt x="13474" y="248920"/>
                </a:lnTo>
                <a:lnTo>
                  <a:pt x="6743" y="248920"/>
                </a:lnTo>
                <a:lnTo>
                  <a:pt x="6743" y="269240"/>
                </a:lnTo>
                <a:lnTo>
                  <a:pt x="6743" y="289560"/>
                </a:lnTo>
                <a:lnTo>
                  <a:pt x="0" y="289560"/>
                </a:lnTo>
                <a:lnTo>
                  <a:pt x="0" y="431800"/>
                </a:lnTo>
                <a:lnTo>
                  <a:pt x="6743" y="431800"/>
                </a:lnTo>
                <a:lnTo>
                  <a:pt x="6743" y="452120"/>
                </a:lnTo>
                <a:lnTo>
                  <a:pt x="13474" y="452120"/>
                </a:lnTo>
                <a:lnTo>
                  <a:pt x="13474" y="464820"/>
                </a:lnTo>
                <a:lnTo>
                  <a:pt x="13474" y="499110"/>
                </a:lnTo>
                <a:lnTo>
                  <a:pt x="20218" y="499110"/>
                </a:lnTo>
                <a:lnTo>
                  <a:pt x="20218" y="525780"/>
                </a:lnTo>
                <a:lnTo>
                  <a:pt x="26949" y="525780"/>
                </a:lnTo>
                <a:lnTo>
                  <a:pt x="26949" y="539750"/>
                </a:lnTo>
                <a:lnTo>
                  <a:pt x="33693" y="539750"/>
                </a:lnTo>
                <a:lnTo>
                  <a:pt x="33693" y="552450"/>
                </a:lnTo>
                <a:lnTo>
                  <a:pt x="33693" y="560070"/>
                </a:lnTo>
                <a:lnTo>
                  <a:pt x="33693" y="566420"/>
                </a:lnTo>
                <a:lnTo>
                  <a:pt x="40424" y="566420"/>
                </a:lnTo>
                <a:lnTo>
                  <a:pt x="40424" y="586740"/>
                </a:lnTo>
                <a:lnTo>
                  <a:pt x="53898" y="586740"/>
                </a:lnTo>
                <a:lnTo>
                  <a:pt x="53898" y="593090"/>
                </a:lnTo>
                <a:lnTo>
                  <a:pt x="53898" y="607060"/>
                </a:lnTo>
                <a:lnTo>
                  <a:pt x="60642" y="607060"/>
                </a:lnTo>
                <a:lnTo>
                  <a:pt x="60642" y="613410"/>
                </a:lnTo>
                <a:lnTo>
                  <a:pt x="67373" y="613410"/>
                </a:lnTo>
                <a:lnTo>
                  <a:pt x="67373" y="627380"/>
                </a:lnTo>
                <a:lnTo>
                  <a:pt x="74117" y="627380"/>
                </a:lnTo>
                <a:lnTo>
                  <a:pt x="74117" y="640080"/>
                </a:lnTo>
                <a:lnTo>
                  <a:pt x="74117" y="646430"/>
                </a:lnTo>
                <a:lnTo>
                  <a:pt x="80848" y="646430"/>
                </a:lnTo>
                <a:lnTo>
                  <a:pt x="80848" y="660400"/>
                </a:lnTo>
                <a:lnTo>
                  <a:pt x="87591" y="660400"/>
                </a:lnTo>
                <a:lnTo>
                  <a:pt x="87591" y="666750"/>
                </a:lnTo>
                <a:lnTo>
                  <a:pt x="94322" y="666750"/>
                </a:lnTo>
                <a:lnTo>
                  <a:pt x="94322" y="680720"/>
                </a:lnTo>
                <a:lnTo>
                  <a:pt x="107797" y="680720"/>
                </a:lnTo>
                <a:lnTo>
                  <a:pt x="107797" y="687070"/>
                </a:lnTo>
                <a:lnTo>
                  <a:pt x="114541" y="687070"/>
                </a:lnTo>
                <a:lnTo>
                  <a:pt x="114541" y="694690"/>
                </a:lnTo>
                <a:lnTo>
                  <a:pt x="114541" y="701040"/>
                </a:lnTo>
                <a:lnTo>
                  <a:pt x="121272" y="701040"/>
                </a:lnTo>
                <a:lnTo>
                  <a:pt x="121272" y="715010"/>
                </a:lnTo>
                <a:lnTo>
                  <a:pt x="128016" y="715010"/>
                </a:lnTo>
                <a:lnTo>
                  <a:pt x="128016" y="721360"/>
                </a:lnTo>
                <a:lnTo>
                  <a:pt x="134747" y="721360"/>
                </a:lnTo>
                <a:lnTo>
                  <a:pt x="134747" y="727710"/>
                </a:lnTo>
                <a:lnTo>
                  <a:pt x="141490" y="727710"/>
                </a:lnTo>
                <a:lnTo>
                  <a:pt x="141490" y="734060"/>
                </a:lnTo>
                <a:lnTo>
                  <a:pt x="141490" y="741680"/>
                </a:lnTo>
                <a:lnTo>
                  <a:pt x="148234" y="741680"/>
                </a:lnTo>
                <a:lnTo>
                  <a:pt x="148234" y="754380"/>
                </a:lnTo>
                <a:lnTo>
                  <a:pt x="195389" y="754380"/>
                </a:lnTo>
                <a:lnTo>
                  <a:pt x="195389" y="741680"/>
                </a:lnTo>
                <a:lnTo>
                  <a:pt x="202133" y="741680"/>
                </a:lnTo>
                <a:lnTo>
                  <a:pt x="202133" y="734060"/>
                </a:lnTo>
                <a:lnTo>
                  <a:pt x="208864" y="734060"/>
                </a:lnTo>
                <a:lnTo>
                  <a:pt x="208864" y="727710"/>
                </a:lnTo>
                <a:lnTo>
                  <a:pt x="215607" y="727710"/>
                </a:lnTo>
                <a:lnTo>
                  <a:pt x="215607" y="721360"/>
                </a:lnTo>
                <a:lnTo>
                  <a:pt x="222338" y="721360"/>
                </a:lnTo>
                <a:lnTo>
                  <a:pt x="222338" y="715010"/>
                </a:lnTo>
                <a:lnTo>
                  <a:pt x="229082" y="715010"/>
                </a:lnTo>
                <a:lnTo>
                  <a:pt x="229082" y="701040"/>
                </a:lnTo>
                <a:lnTo>
                  <a:pt x="235813" y="701040"/>
                </a:lnTo>
                <a:lnTo>
                  <a:pt x="235813" y="694690"/>
                </a:lnTo>
                <a:lnTo>
                  <a:pt x="242557" y="694690"/>
                </a:lnTo>
                <a:lnTo>
                  <a:pt x="242557" y="687070"/>
                </a:lnTo>
                <a:lnTo>
                  <a:pt x="242557" y="680720"/>
                </a:lnTo>
                <a:lnTo>
                  <a:pt x="249288" y="680720"/>
                </a:lnTo>
                <a:lnTo>
                  <a:pt x="249288" y="666750"/>
                </a:lnTo>
                <a:lnTo>
                  <a:pt x="256032" y="666750"/>
                </a:lnTo>
                <a:lnTo>
                  <a:pt x="256032" y="660400"/>
                </a:lnTo>
                <a:lnTo>
                  <a:pt x="262763" y="660400"/>
                </a:lnTo>
                <a:lnTo>
                  <a:pt x="262763" y="646430"/>
                </a:lnTo>
                <a:lnTo>
                  <a:pt x="269506" y="646430"/>
                </a:lnTo>
                <a:lnTo>
                  <a:pt x="269506" y="640080"/>
                </a:lnTo>
                <a:lnTo>
                  <a:pt x="276237" y="640080"/>
                </a:lnTo>
                <a:lnTo>
                  <a:pt x="276237" y="627380"/>
                </a:lnTo>
                <a:lnTo>
                  <a:pt x="282981" y="627380"/>
                </a:lnTo>
                <a:lnTo>
                  <a:pt x="282981" y="613410"/>
                </a:lnTo>
                <a:lnTo>
                  <a:pt x="282981" y="607060"/>
                </a:lnTo>
                <a:lnTo>
                  <a:pt x="289712" y="607060"/>
                </a:lnTo>
                <a:lnTo>
                  <a:pt x="289712" y="593090"/>
                </a:lnTo>
                <a:lnTo>
                  <a:pt x="296456" y="593090"/>
                </a:lnTo>
                <a:lnTo>
                  <a:pt x="296456" y="586740"/>
                </a:lnTo>
                <a:lnTo>
                  <a:pt x="303187" y="586740"/>
                </a:lnTo>
                <a:lnTo>
                  <a:pt x="303187" y="566420"/>
                </a:lnTo>
                <a:lnTo>
                  <a:pt x="303187" y="560070"/>
                </a:lnTo>
                <a:lnTo>
                  <a:pt x="309930" y="560070"/>
                </a:lnTo>
                <a:lnTo>
                  <a:pt x="309930" y="552450"/>
                </a:lnTo>
                <a:lnTo>
                  <a:pt x="316661" y="552450"/>
                </a:lnTo>
                <a:lnTo>
                  <a:pt x="316661" y="539750"/>
                </a:lnTo>
                <a:lnTo>
                  <a:pt x="316661" y="525780"/>
                </a:lnTo>
                <a:lnTo>
                  <a:pt x="323405" y="525780"/>
                </a:lnTo>
                <a:lnTo>
                  <a:pt x="323405" y="499110"/>
                </a:lnTo>
                <a:lnTo>
                  <a:pt x="330136" y="499110"/>
                </a:lnTo>
                <a:lnTo>
                  <a:pt x="330136" y="464820"/>
                </a:lnTo>
                <a:lnTo>
                  <a:pt x="336880" y="464820"/>
                </a:lnTo>
                <a:lnTo>
                  <a:pt x="336880" y="452120"/>
                </a:lnTo>
                <a:lnTo>
                  <a:pt x="336880" y="431800"/>
                </a:lnTo>
                <a:lnTo>
                  <a:pt x="343611" y="431800"/>
                </a:lnTo>
                <a:lnTo>
                  <a:pt x="343611" y="289560"/>
                </a:lnTo>
                <a:lnTo>
                  <a:pt x="343611" y="26924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3" name="bg object 23"/>
          <p:cNvSpPr/>
          <p:nvPr/>
        </p:nvSpPr>
        <p:spPr>
          <a:xfrm>
            <a:off x="3050" y="12932319"/>
            <a:ext cx="966019" cy="762000"/>
          </a:xfrm>
          <a:custGeom>
            <a:avLst/>
            <a:gdLst/>
            <a:ahLst/>
            <a:cxnLst/>
            <a:rect l="l" t="t" r="r" b="b"/>
            <a:pathLst>
              <a:path w="768350" h="762000">
                <a:moveTo>
                  <a:pt x="485101" y="485140"/>
                </a:moveTo>
                <a:lnTo>
                  <a:pt x="478358" y="485140"/>
                </a:lnTo>
                <a:lnTo>
                  <a:pt x="478358" y="478790"/>
                </a:lnTo>
                <a:lnTo>
                  <a:pt x="471627" y="478790"/>
                </a:lnTo>
                <a:lnTo>
                  <a:pt x="471627" y="472440"/>
                </a:lnTo>
                <a:lnTo>
                  <a:pt x="464896" y="472440"/>
                </a:lnTo>
                <a:lnTo>
                  <a:pt x="464896" y="464820"/>
                </a:lnTo>
                <a:lnTo>
                  <a:pt x="458152" y="464820"/>
                </a:lnTo>
                <a:lnTo>
                  <a:pt x="458152" y="458470"/>
                </a:lnTo>
                <a:lnTo>
                  <a:pt x="451408" y="458470"/>
                </a:lnTo>
                <a:lnTo>
                  <a:pt x="451408" y="444500"/>
                </a:lnTo>
                <a:lnTo>
                  <a:pt x="437934" y="444500"/>
                </a:lnTo>
                <a:lnTo>
                  <a:pt x="437934" y="438150"/>
                </a:lnTo>
                <a:lnTo>
                  <a:pt x="0" y="438150"/>
                </a:lnTo>
                <a:lnTo>
                  <a:pt x="0" y="444500"/>
                </a:lnTo>
                <a:lnTo>
                  <a:pt x="0" y="458470"/>
                </a:lnTo>
                <a:lnTo>
                  <a:pt x="0" y="491490"/>
                </a:lnTo>
                <a:lnTo>
                  <a:pt x="485101" y="491490"/>
                </a:lnTo>
                <a:lnTo>
                  <a:pt x="485101" y="485140"/>
                </a:lnTo>
                <a:close/>
              </a:path>
              <a:path w="768350" h="762000">
                <a:moveTo>
                  <a:pt x="754595" y="754380"/>
                </a:moveTo>
                <a:lnTo>
                  <a:pt x="747864" y="754380"/>
                </a:lnTo>
                <a:lnTo>
                  <a:pt x="747864" y="748030"/>
                </a:lnTo>
                <a:lnTo>
                  <a:pt x="741133" y="748030"/>
                </a:lnTo>
                <a:lnTo>
                  <a:pt x="741133" y="734060"/>
                </a:lnTo>
                <a:lnTo>
                  <a:pt x="734390" y="734060"/>
                </a:lnTo>
                <a:lnTo>
                  <a:pt x="734390" y="727710"/>
                </a:lnTo>
                <a:lnTo>
                  <a:pt x="727659" y="727710"/>
                </a:lnTo>
                <a:lnTo>
                  <a:pt x="727659" y="721360"/>
                </a:lnTo>
                <a:lnTo>
                  <a:pt x="720915" y="721360"/>
                </a:lnTo>
                <a:lnTo>
                  <a:pt x="720915" y="715010"/>
                </a:lnTo>
                <a:lnTo>
                  <a:pt x="707440" y="715010"/>
                </a:lnTo>
                <a:lnTo>
                  <a:pt x="707440" y="701040"/>
                </a:lnTo>
                <a:lnTo>
                  <a:pt x="700709" y="701040"/>
                </a:lnTo>
                <a:lnTo>
                  <a:pt x="700709" y="694690"/>
                </a:lnTo>
                <a:lnTo>
                  <a:pt x="693966" y="694690"/>
                </a:lnTo>
                <a:lnTo>
                  <a:pt x="693966" y="687070"/>
                </a:lnTo>
                <a:lnTo>
                  <a:pt x="687222" y="687070"/>
                </a:lnTo>
                <a:lnTo>
                  <a:pt x="687222" y="680720"/>
                </a:lnTo>
                <a:lnTo>
                  <a:pt x="673747" y="680720"/>
                </a:lnTo>
                <a:lnTo>
                  <a:pt x="673747" y="666750"/>
                </a:lnTo>
                <a:lnTo>
                  <a:pt x="667016" y="666750"/>
                </a:lnTo>
                <a:lnTo>
                  <a:pt x="667016" y="660400"/>
                </a:lnTo>
                <a:lnTo>
                  <a:pt x="660285" y="660400"/>
                </a:lnTo>
                <a:lnTo>
                  <a:pt x="660285" y="654050"/>
                </a:lnTo>
                <a:lnTo>
                  <a:pt x="653542" y="654050"/>
                </a:lnTo>
                <a:lnTo>
                  <a:pt x="653542" y="646430"/>
                </a:lnTo>
                <a:lnTo>
                  <a:pt x="640067" y="646430"/>
                </a:lnTo>
                <a:lnTo>
                  <a:pt x="640067" y="640080"/>
                </a:lnTo>
                <a:lnTo>
                  <a:pt x="633323" y="640080"/>
                </a:lnTo>
                <a:lnTo>
                  <a:pt x="633323" y="633730"/>
                </a:lnTo>
                <a:lnTo>
                  <a:pt x="626592" y="633730"/>
                </a:lnTo>
                <a:lnTo>
                  <a:pt x="626592" y="627380"/>
                </a:lnTo>
                <a:lnTo>
                  <a:pt x="619848" y="627380"/>
                </a:lnTo>
                <a:lnTo>
                  <a:pt x="619848" y="619760"/>
                </a:lnTo>
                <a:lnTo>
                  <a:pt x="613117" y="619760"/>
                </a:lnTo>
                <a:lnTo>
                  <a:pt x="613117" y="613410"/>
                </a:lnTo>
                <a:lnTo>
                  <a:pt x="606374" y="613410"/>
                </a:lnTo>
                <a:lnTo>
                  <a:pt x="606374" y="607060"/>
                </a:lnTo>
                <a:lnTo>
                  <a:pt x="599643" y="607060"/>
                </a:lnTo>
                <a:lnTo>
                  <a:pt x="599643" y="599440"/>
                </a:lnTo>
                <a:lnTo>
                  <a:pt x="592899" y="599440"/>
                </a:lnTo>
                <a:lnTo>
                  <a:pt x="592899" y="586740"/>
                </a:lnTo>
                <a:lnTo>
                  <a:pt x="586168" y="586740"/>
                </a:lnTo>
                <a:lnTo>
                  <a:pt x="586168" y="579120"/>
                </a:lnTo>
                <a:lnTo>
                  <a:pt x="579424" y="579120"/>
                </a:lnTo>
                <a:lnTo>
                  <a:pt x="579424" y="572770"/>
                </a:lnTo>
                <a:lnTo>
                  <a:pt x="572693" y="572770"/>
                </a:lnTo>
                <a:lnTo>
                  <a:pt x="572693" y="566420"/>
                </a:lnTo>
                <a:lnTo>
                  <a:pt x="565950" y="566420"/>
                </a:lnTo>
                <a:lnTo>
                  <a:pt x="565950" y="560070"/>
                </a:lnTo>
                <a:lnTo>
                  <a:pt x="552475" y="560070"/>
                </a:lnTo>
                <a:lnTo>
                  <a:pt x="552475" y="552450"/>
                </a:lnTo>
                <a:lnTo>
                  <a:pt x="545744" y="552450"/>
                </a:lnTo>
                <a:lnTo>
                  <a:pt x="545744" y="546100"/>
                </a:lnTo>
                <a:lnTo>
                  <a:pt x="539000" y="546100"/>
                </a:lnTo>
                <a:lnTo>
                  <a:pt x="539000" y="532130"/>
                </a:lnTo>
                <a:lnTo>
                  <a:pt x="525526" y="532130"/>
                </a:lnTo>
                <a:lnTo>
                  <a:pt x="525526" y="525780"/>
                </a:lnTo>
                <a:lnTo>
                  <a:pt x="518782" y="525780"/>
                </a:lnTo>
                <a:lnTo>
                  <a:pt x="518782" y="519430"/>
                </a:lnTo>
                <a:lnTo>
                  <a:pt x="512051" y="519430"/>
                </a:lnTo>
                <a:lnTo>
                  <a:pt x="512051" y="511810"/>
                </a:lnTo>
                <a:lnTo>
                  <a:pt x="0" y="511810"/>
                </a:lnTo>
                <a:lnTo>
                  <a:pt x="0" y="762000"/>
                </a:lnTo>
                <a:lnTo>
                  <a:pt x="754595" y="762000"/>
                </a:lnTo>
                <a:lnTo>
                  <a:pt x="754595" y="754380"/>
                </a:lnTo>
                <a:close/>
              </a:path>
              <a:path w="768350" h="762000">
                <a:moveTo>
                  <a:pt x="768083" y="0"/>
                </a:moveTo>
                <a:lnTo>
                  <a:pt x="512051" y="0"/>
                </a:lnTo>
                <a:lnTo>
                  <a:pt x="512051" y="491490"/>
                </a:lnTo>
                <a:lnTo>
                  <a:pt x="518782" y="491490"/>
                </a:lnTo>
                <a:lnTo>
                  <a:pt x="518782" y="505460"/>
                </a:lnTo>
                <a:lnTo>
                  <a:pt x="539000" y="505460"/>
                </a:lnTo>
                <a:lnTo>
                  <a:pt x="539000" y="519430"/>
                </a:lnTo>
                <a:lnTo>
                  <a:pt x="545744" y="519430"/>
                </a:lnTo>
                <a:lnTo>
                  <a:pt x="545744" y="525780"/>
                </a:lnTo>
                <a:lnTo>
                  <a:pt x="552475" y="525780"/>
                </a:lnTo>
                <a:lnTo>
                  <a:pt x="552475" y="532130"/>
                </a:lnTo>
                <a:lnTo>
                  <a:pt x="559219" y="532130"/>
                </a:lnTo>
                <a:lnTo>
                  <a:pt x="559219" y="539750"/>
                </a:lnTo>
                <a:lnTo>
                  <a:pt x="565950" y="539750"/>
                </a:lnTo>
                <a:lnTo>
                  <a:pt x="565950" y="546100"/>
                </a:lnTo>
                <a:lnTo>
                  <a:pt x="572693" y="546100"/>
                </a:lnTo>
                <a:lnTo>
                  <a:pt x="572693" y="552450"/>
                </a:lnTo>
                <a:lnTo>
                  <a:pt x="579424" y="552450"/>
                </a:lnTo>
                <a:lnTo>
                  <a:pt x="579424" y="560070"/>
                </a:lnTo>
                <a:lnTo>
                  <a:pt x="586168" y="560070"/>
                </a:lnTo>
                <a:lnTo>
                  <a:pt x="586168" y="566420"/>
                </a:lnTo>
                <a:lnTo>
                  <a:pt x="592899" y="566420"/>
                </a:lnTo>
                <a:lnTo>
                  <a:pt x="592899" y="572770"/>
                </a:lnTo>
                <a:lnTo>
                  <a:pt x="599643" y="572770"/>
                </a:lnTo>
                <a:lnTo>
                  <a:pt x="599643" y="579120"/>
                </a:lnTo>
                <a:lnTo>
                  <a:pt x="613117" y="579120"/>
                </a:lnTo>
                <a:lnTo>
                  <a:pt x="613117" y="599440"/>
                </a:lnTo>
                <a:lnTo>
                  <a:pt x="626592" y="599440"/>
                </a:lnTo>
                <a:lnTo>
                  <a:pt x="626592" y="607060"/>
                </a:lnTo>
                <a:lnTo>
                  <a:pt x="633323" y="607060"/>
                </a:lnTo>
                <a:lnTo>
                  <a:pt x="633323" y="613410"/>
                </a:lnTo>
                <a:lnTo>
                  <a:pt x="640067" y="613410"/>
                </a:lnTo>
                <a:lnTo>
                  <a:pt x="640067" y="619760"/>
                </a:lnTo>
                <a:lnTo>
                  <a:pt x="646811" y="619760"/>
                </a:lnTo>
                <a:lnTo>
                  <a:pt x="646811" y="627380"/>
                </a:lnTo>
                <a:lnTo>
                  <a:pt x="653542" y="627380"/>
                </a:lnTo>
                <a:lnTo>
                  <a:pt x="653542" y="633730"/>
                </a:lnTo>
                <a:lnTo>
                  <a:pt x="660285" y="633730"/>
                </a:lnTo>
                <a:lnTo>
                  <a:pt x="660285" y="640080"/>
                </a:lnTo>
                <a:lnTo>
                  <a:pt x="667016" y="640080"/>
                </a:lnTo>
                <a:lnTo>
                  <a:pt x="667016" y="646430"/>
                </a:lnTo>
                <a:lnTo>
                  <a:pt x="673747" y="646430"/>
                </a:lnTo>
                <a:lnTo>
                  <a:pt x="673747" y="654050"/>
                </a:lnTo>
                <a:lnTo>
                  <a:pt x="680491" y="654050"/>
                </a:lnTo>
                <a:lnTo>
                  <a:pt x="680491" y="660400"/>
                </a:lnTo>
                <a:lnTo>
                  <a:pt x="687222" y="660400"/>
                </a:lnTo>
                <a:lnTo>
                  <a:pt x="687222" y="666750"/>
                </a:lnTo>
                <a:lnTo>
                  <a:pt x="693966" y="666750"/>
                </a:lnTo>
                <a:lnTo>
                  <a:pt x="693966" y="674370"/>
                </a:lnTo>
                <a:lnTo>
                  <a:pt x="700709" y="674370"/>
                </a:lnTo>
                <a:lnTo>
                  <a:pt x="700709" y="680720"/>
                </a:lnTo>
                <a:lnTo>
                  <a:pt x="707440" y="680720"/>
                </a:lnTo>
                <a:lnTo>
                  <a:pt x="707440" y="687070"/>
                </a:lnTo>
                <a:lnTo>
                  <a:pt x="714171" y="687070"/>
                </a:lnTo>
                <a:lnTo>
                  <a:pt x="714171" y="694690"/>
                </a:lnTo>
                <a:lnTo>
                  <a:pt x="727659" y="694690"/>
                </a:lnTo>
                <a:lnTo>
                  <a:pt x="727659" y="707390"/>
                </a:lnTo>
                <a:lnTo>
                  <a:pt x="734390" y="707390"/>
                </a:lnTo>
                <a:lnTo>
                  <a:pt x="734390" y="715010"/>
                </a:lnTo>
                <a:lnTo>
                  <a:pt x="741133" y="715010"/>
                </a:lnTo>
                <a:lnTo>
                  <a:pt x="741133" y="721360"/>
                </a:lnTo>
                <a:lnTo>
                  <a:pt x="747864" y="721360"/>
                </a:lnTo>
                <a:lnTo>
                  <a:pt x="747864" y="727710"/>
                </a:lnTo>
                <a:lnTo>
                  <a:pt x="754595" y="727710"/>
                </a:lnTo>
                <a:lnTo>
                  <a:pt x="754595" y="734060"/>
                </a:lnTo>
                <a:lnTo>
                  <a:pt x="768083" y="734060"/>
                </a:lnTo>
                <a:lnTo>
                  <a:pt x="768083" y="727710"/>
                </a:lnTo>
                <a:lnTo>
                  <a:pt x="768083" y="721360"/>
                </a:lnTo>
                <a:lnTo>
                  <a:pt x="768083" y="491490"/>
                </a:lnTo>
                <a:lnTo>
                  <a:pt x="768083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4" name="bg object 24"/>
          <p:cNvSpPr/>
          <p:nvPr/>
        </p:nvSpPr>
        <p:spPr>
          <a:xfrm>
            <a:off x="3049" y="12946289"/>
            <a:ext cx="627512" cy="458470"/>
          </a:xfrm>
          <a:custGeom>
            <a:avLst/>
            <a:gdLst/>
            <a:ahLst/>
            <a:cxnLst/>
            <a:rect l="l" t="t" r="r" b="b"/>
            <a:pathLst>
              <a:path w="499109" h="458469">
                <a:moveTo>
                  <a:pt x="437934" y="424180"/>
                </a:moveTo>
                <a:lnTo>
                  <a:pt x="431203" y="424180"/>
                </a:lnTo>
                <a:lnTo>
                  <a:pt x="431203" y="417830"/>
                </a:lnTo>
                <a:lnTo>
                  <a:pt x="424472" y="417830"/>
                </a:lnTo>
                <a:lnTo>
                  <a:pt x="424472" y="410210"/>
                </a:lnTo>
                <a:lnTo>
                  <a:pt x="417728" y="410210"/>
                </a:lnTo>
                <a:lnTo>
                  <a:pt x="417728" y="403860"/>
                </a:lnTo>
                <a:lnTo>
                  <a:pt x="410984" y="403860"/>
                </a:lnTo>
                <a:lnTo>
                  <a:pt x="410984" y="397510"/>
                </a:lnTo>
                <a:lnTo>
                  <a:pt x="397510" y="397510"/>
                </a:lnTo>
                <a:lnTo>
                  <a:pt x="397510" y="383540"/>
                </a:lnTo>
                <a:lnTo>
                  <a:pt x="390779" y="383540"/>
                </a:lnTo>
                <a:lnTo>
                  <a:pt x="390779" y="377190"/>
                </a:lnTo>
                <a:lnTo>
                  <a:pt x="384035" y="377190"/>
                </a:lnTo>
                <a:lnTo>
                  <a:pt x="384035" y="370840"/>
                </a:lnTo>
                <a:lnTo>
                  <a:pt x="377304" y="370840"/>
                </a:lnTo>
                <a:lnTo>
                  <a:pt x="377304" y="363220"/>
                </a:lnTo>
                <a:lnTo>
                  <a:pt x="370560" y="363220"/>
                </a:lnTo>
                <a:lnTo>
                  <a:pt x="370560" y="356870"/>
                </a:lnTo>
                <a:lnTo>
                  <a:pt x="363829" y="356870"/>
                </a:lnTo>
                <a:lnTo>
                  <a:pt x="363829" y="350520"/>
                </a:lnTo>
                <a:lnTo>
                  <a:pt x="357085" y="350520"/>
                </a:lnTo>
                <a:lnTo>
                  <a:pt x="357085" y="342900"/>
                </a:lnTo>
                <a:lnTo>
                  <a:pt x="350354" y="342900"/>
                </a:lnTo>
                <a:lnTo>
                  <a:pt x="350354" y="336550"/>
                </a:lnTo>
                <a:lnTo>
                  <a:pt x="343611" y="336550"/>
                </a:lnTo>
                <a:lnTo>
                  <a:pt x="343611" y="330200"/>
                </a:lnTo>
                <a:lnTo>
                  <a:pt x="336880" y="330200"/>
                </a:lnTo>
                <a:lnTo>
                  <a:pt x="336880" y="322580"/>
                </a:lnTo>
                <a:lnTo>
                  <a:pt x="330136" y="322580"/>
                </a:lnTo>
                <a:lnTo>
                  <a:pt x="330136" y="316230"/>
                </a:lnTo>
                <a:lnTo>
                  <a:pt x="323405" y="316230"/>
                </a:lnTo>
                <a:lnTo>
                  <a:pt x="323405" y="303530"/>
                </a:lnTo>
                <a:lnTo>
                  <a:pt x="309930" y="303530"/>
                </a:lnTo>
                <a:lnTo>
                  <a:pt x="309930" y="295910"/>
                </a:lnTo>
                <a:lnTo>
                  <a:pt x="303187" y="295910"/>
                </a:lnTo>
                <a:lnTo>
                  <a:pt x="303187" y="289560"/>
                </a:lnTo>
                <a:lnTo>
                  <a:pt x="296443" y="289560"/>
                </a:lnTo>
                <a:lnTo>
                  <a:pt x="296443" y="283210"/>
                </a:lnTo>
                <a:lnTo>
                  <a:pt x="289712" y="283210"/>
                </a:lnTo>
                <a:lnTo>
                  <a:pt x="289712" y="275590"/>
                </a:lnTo>
                <a:lnTo>
                  <a:pt x="282968" y="275590"/>
                </a:lnTo>
                <a:lnTo>
                  <a:pt x="282968" y="269240"/>
                </a:lnTo>
                <a:lnTo>
                  <a:pt x="276237" y="269240"/>
                </a:lnTo>
                <a:lnTo>
                  <a:pt x="276237" y="262890"/>
                </a:lnTo>
                <a:lnTo>
                  <a:pt x="269506" y="262890"/>
                </a:lnTo>
                <a:lnTo>
                  <a:pt x="269506" y="255270"/>
                </a:lnTo>
                <a:lnTo>
                  <a:pt x="262763" y="255270"/>
                </a:lnTo>
                <a:lnTo>
                  <a:pt x="262763" y="248920"/>
                </a:lnTo>
                <a:lnTo>
                  <a:pt x="256032" y="248920"/>
                </a:lnTo>
                <a:lnTo>
                  <a:pt x="256032" y="242570"/>
                </a:lnTo>
                <a:lnTo>
                  <a:pt x="249288" y="242570"/>
                </a:lnTo>
                <a:lnTo>
                  <a:pt x="249288" y="234950"/>
                </a:lnTo>
                <a:lnTo>
                  <a:pt x="242544" y="234950"/>
                </a:lnTo>
                <a:lnTo>
                  <a:pt x="242544" y="228600"/>
                </a:lnTo>
                <a:lnTo>
                  <a:pt x="235813" y="228600"/>
                </a:lnTo>
                <a:lnTo>
                  <a:pt x="235813" y="222250"/>
                </a:lnTo>
                <a:lnTo>
                  <a:pt x="229069" y="222250"/>
                </a:lnTo>
                <a:lnTo>
                  <a:pt x="229069" y="215900"/>
                </a:lnTo>
                <a:lnTo>
                  <a:pt x="222338" y="215900"/>
                </a:lnTo>
                <a:lnTo>
                  <a:pt x="222338" y="208280"/>
                </a:lnTo>
                <a:lnTo>
                  <a:pt x="215595" y="208280"/>
                </a:lnTo>
                <a:lnTo>
                  <a:pt x="215595" y="201930"/>
                </a:lnTo>
                <a:lnTo>
                  <a:pt x="202120" y="201930"/>
                </a:lnTo>
                <a:lnTo>
                  <a:pt x="202120" y="187960"/>
                </a:lnTo>
                <a:lnTo>
                  <a:pt x="195389" y="187960"/>
                </a:lnTo>
                <a:lnTo>
                  <a:pt x="195389" y="181610"/>
                </a:lnTo>
                <a:lnTo>
                  <a:pt x="188645" y="181610"/>
                </a:lnTo>
                <a:lnTo>
                  <a:pt x="188645" y="175260"/>
                </a:lnTo>
                <a:lnTo>
                  <a:pt x="181914" y="175260"/>
                </a:lnTo>
                <a:lnTo>
                  <a:pt x="181914" y="167640"/>
                </a:lnTo>
                <a:lnTo>
                  <a:pt x="168440" y="167640"/>
                </a:lnTo>
                <a:lnTo>
                  <a:pt x="168440" y="154940"/>
                </a:lnTo>
                <a:lnTo>
                  <a:pt x="161696" y="154940"/>
                </a:lnTo>
                <a:lnTo>
                  <a:pt x="161696" y="147320"/>
                </a:lnTo>
                <a:lnTo>
                  <a:pt x="154965" y="147320"/>
                </a:lnTo>
                <a:lnTo>
                  <a:pt x="154965" y="140970"/>
                </a:lnTo>
                <a:lnTo>
                  <a:pt x="148221" y="140970"/>
                </a:lnTo>
                <a:lnTo>
                  <a:pt x="148221" y="134620"/>
                </a:lnTo>
                <a:lnTo>
                  <a:pt x="141490" y="134620"/>
                </a:lnTo>
                <a:lnTo>
                  <a:pt x="141490" y="128270"/>
                </a:lnTo>
                <a:lnTo>
                  <a:pt x="128016" y="128270"/>
                </a:lnTo>
                <a:lnTo>
                  <a:pt x="128016" y="114300"/>
                </a:lnTo>
                <a:lnTo>
                  <a:pt x="121272" y="114300"/>
                </a:lnTo>
                <a:lnTo>
                  <a:pt x="121272" y="107950"/>
                </a:lnTo>
                <a:lnTo>
                  <a:pt x="107797" y="107950"/>
                </a:lnTo>
                <a:lnTo>
                  <a:pt x="107797" y="93980"/>
                </a:lnTo>
                <a:lnTo>
                  <a:pt x="101066" y="93980"/>
                </a:lnTo>
                <a:lnTo>
                  <a:pt x="101066" y="87630"/>
                </a:lnTo>
                <a:lnTo>
                  <a:pt x="87591" y="87630"/>
                </a:lnTo>
                <a:lnTo>
                  <a:pt x="87591" y="73660"/>
                </a:lnTo>
                <a:lnTo>
                  <a:pt x="80848" y="73660"/>
                </a:lnTo>
                <a:lnTo>
                  <a:pt x="80848" y="67310"/>
                </a:lnTo>
                <a:lnTo>
                  <a:pt x="74117" y="67310"/>
                </a:lnTo>
                <a:lnTo>
                  <a:pt x="74117" y="60960"/>
                </a:lnTo>
                <a:lnTo>
                  <a:pt x="60629" y="60960"/>
                </a:lnTo>
                <a:lnTo>
                  <a:pt x="60629" y="46990"/>
                </a:lnTo>
                <a:lnTo>
                  <a:pt x="53898" y="46990"/>
                </a:lnTo>
                <a:lnTo>
                  <a:pt x="53898" y="40640"/>
                </a:lnTo>
                <a:lnTo>
                  <a:pt x="47155" y="40640"/>
                </a:lnTo>
                <a:lnTo>
                  <a:pt x="47155" y="33020"/>
                </a:lnTo>
                <a:lnTo>
                  <a:pt x="40424" y="33020"/>
                </a:lnTo>
                <a:lnTo>
                  <a:pt x="40424" y="26670"/>
                </a:lnTo>
                <a:lnTo>
                  <a:pt x="33693" y="26670"/>
                </a:lnTo>
                <a:lnTo>
                  <a:pt x="33693" y="20320"/>
                </a:lnTo>
                <a:lnTo>
                  <a:pt x="26949" y="20320"/>
                </a:lnTo>
                <a:lnTo>
                  <a:pt x="26949" y="12700"/>
                </a:lnTo>
                <a:lnTo>
                  <a:pt x="20205" y="12700"/>
                </a:lnTo>
                <a:lnTo>
                  <a:pt x="20205" y="6350"/>
                </a:lnTo>
                <a:lnTo>
                  <a:pt x="13474" y="6350"/>
                </a:lnTo>
                <a:lnTo>
                  <a:pt x="13474" y="0"/>
                </a:lnTo>
                <a:lnTo>
                  <a:pt x="0" y="0"/>
                </a:lnTo>
                <a:lnTo>
                  <a:pt x="0" y="430530"/>
                </a:lnTo>
                <a:lnTo>
                  <a:pt x="437934" y="430530"/>
                </a:lnTo>
                <a:lnTo>
                  <a:pt x="437934" y="424180"/>
                </a:lnTo>
                <a:close/>
              </a:path>
              <a:path w="499109" h="458469">
                <a:moveTo>
                  <a:pt x="498576" y="342900"/>
                </a:moveTo>
                <a:lnTo>
                  <a:pt x="377304" y="342900"/>
                </a:lnTo>
                <a:lnTo>
                  <a:pt x="377304" y="350520"/>
                </a:lnTo>
                <a:lnTo>
                  <a:pt x="384035" y="350520"/>
                </a:lnTo>
                <a:lnTo>
                  <a:pt x="384035" y="356870"/>
                </a:lnTo>
                <a:lnTo>
                  <a:pt x="390779" y="356870"/>
                </a:lnTo>
                <a:lnTo>
                  <a:pt x="390779" y="363220"/>
                </a:lnTo>
                <a:lnTo>
                  <a:pt x="397510" y="363220"/>
                </a:lnTo>
                <a:lnTo>
                  <a:pt x="397510" y="370840"/>
                </a:lnTo>
                <a:lnTo>
                  <a:pt x="404253" y="370840"/>
                </a:lnTo>
                <a:lnTo>
                  <a:pt x="404253" y="377190"/>
                </a:lnTo>
                <a:lnTo>
                  <a:pt x="410984" y="377190"/>
                </a:lnTo>
                <a:lnTo>
                  <a:pt x="410984" y="383540"/>
                </a:lnTo>
                <a:lnTo>
                  <a:pt x="417728" y="383540"/>
                </a:lnTo>
                <a:lnTo>
                  <a:pt x="417728" y="389890"/>
                </a:lnTo>
                <a:lnTo>
                  <a:pt x="424472" y="389890"/>
                </a:lnTo>
                <a:lnTo>
                  <a:pt x="424472" y="397510"/>
                </a:lnTo>
                <a:lnTo>
                  <a:pt x="431203" y="397510"/>
                </a:lnTo>
                <a:lnTo>
                  <a:pt x="431203" y="403860"/>
                </a:lnTo>
                <a:lnTo>
                  <a:pt x="437934" y="403860"/>
                </a:lnTo>
                <a:lnTo>
                  <a:pt x="437934" y="410210"/>
                </a:lnTo>
                <a:lnTo>
                  <a:pt x="451408" y="410210"/>
                </a:lnTo>
                <a:lnTo>
                  <a:pt x="451408" y="424180"/>
                </a:lnTo>
                <a:lnTo>
                  <a:pt x="458152" y="424180"/>
                </a:lnTo>
                <a:lnTo>
                  <a:pt x="458152" y="430530"/>
                </a:lnTo>
                <a:lnTo>
                  <a:pt x="464896" y="430530"/>
                </a:lnTo>
                <a:lnTo>
                  <a:pt x="464896" y="438150"/>
                </a:lnTo>
                <a:lnTo>
                  <a:pt x="478358" y="438150"/>
                </a:lnTo>
                <a:lnTo>
                  <a:pt x="478358" y="450850"/>
                </a:lnTo>
                <a:lnTo>
                  <a:pt x="485101" y="450850"/>
                </a:lnTo>
                <a:lnTo>
                  <a:pt x="485101" y="458470"/>
                </a:lnTo>
                <a:lnTo>
                  <a:pt x="498576" y="458470"/>
                </a:lnTo>
                <a:lnTo>
                  <a:pt x="498576" y="350520"/>
                </a:lnTo>
                <a:lnTo>
                  <a:pt x="498576" y="34290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5" name="bg object 25"/>
          <p:cNvSpPr/>
          <p:nvPr/>
        </p:nvSpPr>
        <p:spPr>
          <a:xfrm>
            <a:off x="19991" y="12932319"/>
            <a:ext cx="609950" cy="364490"/>
          </a:xfrm>
          <a:custGeom>
            <a:avLst/>
            <a:gdLst/>
            <a:ahLst/>
            <a:cxnLst/>
            <a:rect l="l" t="t" r="r" b="b"/>
            <a:pathLst>
              <a:path w="485140" h="364490">
                <a:moveTo>
                  <a:pt x="485101" y="0"/>
                </a:moveTo>
                <a:lnTo>
                  <a:pt x="0" y="0"/>
                </a:lnTo>
                <a:lnTo>
                  <a:pt x="0" y="6350"/>
                </a:lnTo>
                <a:lnTo>
                  <a:pt x="13474" y="6350"/>
                </a:lnTo>
                <a:lnTo>
                  <a:pt x="13474" y="13970"/>
                </a:lnTo>
                <a:lnTo>
                  <a:pt x="20218" y="13970"/>
                </a:lnTo>
                <a:lnTo>
                  <a:pt x="20218" y="20320"/>
                </a:lnTo>
                <a:lnTo>
                  <a:pt x="26949" y="20320"/>
                </a:lnTo>
                <a:lnTo>
                  <a:pt x="26949" y="26670"/>
                </a:lnTo>
                <a:lnTo>
                  <a:pt x="33680" y="26670"/>
                </a:lnTo>
                <a:lnTo>
                  <a:pt x="33680" y="34290"/>
                </a:lnTo>
                <a:lnTo>
                  <a:pt x="40424" y="34290"/>
                </a:lnTo>
                <a:lnTo>
                  <a:pt x="40424" y="40640"/>
                </a:lnTo>
                <a:lnTo>
                  <a:pt x="47155" y="40640"/>
                </a:lnTo>
                <a:lnTo>
                  <a:pt x="47155" y="46990"/>
                </a:lnTo>
                <a:lnTo>
                  <a:pt x="53898" y="46990"/>
                </a:lnTo>
                <a:lnTo>
                  <a:pt x="53898" y="54610"/>
                </a:lnTo>
                <a:lnTo>
                  <a:pt x="60642" y="54610"/>
                </a:lnTo>
                <a:lnTo>
                  <a:pt x="60642" y="60960"/>
                </a:lnTo>
                <a:lnTo>
                  <a:pt x="67373" y="60960"/>
                </a:lnTo>
                <a:lnTo>
                  <a:pt x="67373" y="67310"/>
                </a:lnTo>
                <a:lnTo>
                  <a:pt x="74117" y="67310"/>
                </a:lnTo>
                <a:lnTo>
                  <a:pt x="74117" y="81280"/>
                </a:lnTo>
                <a:lnTo>
                  <a:pt x="87591" y="81280"/>
                </a:lnTo>
                <a:lnTo>
                  <a:pt x="87591" y="87630"/>
                </a:lnTo>
                <a:lnTo>
                  <a:pt x="94322" y="87630"/>
                </a:lnTo>
                <a:lnTo>
                  <a:pt x="94322" y="101600"/>
                </a:lnTo>
                <a:lnTo>
                  <a:pt x="101066" y="101600"/>
                </a:lnTo>
                <a:lnTo>
                  <a:pt x="101066" y="107950"/>
                </a:lnTo>
                <a:lnTo>
                  <a:pt x="114541" y="107950"/>
                </a:lnTo>
                <a:lnTo>
                  <a:pt x="114541" y="114300"/>
                </a:lnTo>
                <a:lnTo>
                  <a:pt x="121272" y="114300"/>
                </a:lnTo>
                <a:lnTo>
                  <a:pt x="121272" y="121920"/>
                </a:lnTo>
                <a:lnTo>
                  <a:pt x="128016" y="121920"/>
                </a:lnTo>
                <a:lnTo>
                  <a:pt x="128016" y="128270"/>
                </a:lnTo>
                <a:lnTo>
                  <a:pt x="134747" y="128270"/>
                </a:lnTo>
                <a:lnTo>
                  <a:pt x="134747" y="134620"/>
                </a:lnTo>
                <a:lnTo>
                  <a:pt x="141490" y="134620"/>
                </a:lnTo>
                <a:lnTo>
                  <a:pt x="141490" y="142240"/>
                </a:lnTo>
                <a:lnTo>
                  <a:pt x="148221" y="142240"/>
                </a:lnTo>
                <a:lnTo>
                  <a:pt x="148221" y="148590"/>
                </a:lnTo>
                <a:lnTo>
                  <a:pt x="161696" y="148590"/>
                </a:lnTo>
                <a:lnTo>
                  <a:pt x="161696" y="161290"/>
                </a:lnTo>
                <a:lnTo>
                  <a:pt x="168440" y="161290"/>
                </a:lnTo>
                <a:lnTo>
                  <a:pt x="168440" y="168910"/>
                </a:lnTo>
                <a:lnTo>
                  <a:pt x="175171" y="168910"/>
                </a:lnTo>
                <a:lnTo>
                  <a:pt x="175171" y="175260"/>
                </a:lnTo>
                <a:lnTo>
                  <a:pt x="181914" y="175260"/>
                </a:lnTo>
                <a:lnTo>
                  <a:pt x="181914" y="181610"/>
                </a:lnTo>
                <a:lnTo>
                  <a:pt x="188645" y="181610"/>
                </a:lnTo>
                <a:lnTo>
                  <a:pt x="188645" y="189230"/>
                </a:lnTo>
                <a:lnTo>
                  <a:pt x="195389" y="189230"/>
                </a:lnTo>
                <a:lnTo>
                  <a:pt x="195389" y="195580"/>
                </a:lnTo>
                <a:lnTo>
                  <a:pt x="202120" y="195580"/>
                </a:lnTo>
                <a:lnTo>
                  <a:pt x="202120" y="201930"/>
                </a:lnTo>
                <a:lnTo>
                  <a:pt x="208864" y="201930"/>
                </a:lnTo>
                <a:lnTo>
                  <a:pt x="208864" y="215900"/>
                </a:lnTo>
                <a:lnTo>
                  <a:pt x="222338" y="215900"/>
                </a:lnTo>
                <a:lnTo>
                  <a:pt x="222338" y="222250"/>
                </a:lnTo>
                <a:lnTo>
                  <a:pt x="229069" y="222250"/>
                </a:lnTo>
                <a:lnTo>
                  <a:pt x="229069" y="229870"/>
                </a:lnTo>
                <a:lnTo>
                  <a:pt x="235813" y="229870"/>
                </a:lnTo>
                <a:lnTo>
                  <a:pt x="235813" y="236220"/>
                </a:lnTo>
                <a:lnTo>
                  <a:pt x="242557" y="236220"/>
                </a:lnTo>
                <a:lnTo>
                  <a:pt x="242557" y="242570"/>
                </a:lnTo>
                <a:lnTo>
                  <a:pt x="249288" y="242570"/>
                </a:lnTo>
                <a:lnTo>
                  <a:pt x="249288" y="248920"/>
                </a:lnTo>
                <a:lnTo>
                  <a:pt x="256032" y="248920"/>
                </a:lnTo>
                <a:lnTo>
                  <a:pt x="256032" y="256540"/>
                </a:lnTo>
                <a:lnTo>
                  <a:pt x="269494" y="256540"/>
                </a:lnTo>
                <a:lnTo>
                  <a:pt x="269494" y="269240"/>
                </a:lnTo>
                <a:lnTo>
                  <a:pt x="276237" y="269240"/>
                </a:lnTo>
                <a:lnTo>
                  <a:pt x="276237" y="276860"/>
                </a:lnTo>
                <a:lnTo>
                  <a:pt x="282968" y="276860"/>
                </a:lnTo>
                <a:lnTo>
                  <a:pt x="282968" y="283210"/>
                </a:lnTo>
                <a:lnTo>
                  <a:pt x="289712" y="283210"/>
                </a:lnTo>
                <a:lnTo>
                  <a:pt x="289712" y="289560"/>
                </a:lnTo>
                <a:lnTo>
                  <a:pt x="296456" y="289560"/>
                </a:lnTo>
                <a:lnTo>
                  <a:pt x="296456" y="297180"/>
                </a:lnTo>
                <a:lnTo>
                  <a:pt x="303187" y="297180"/>
                </a:lnTo>
                <a:lnTo>
                  <a:pt x="303187" y="303530"/>
                </a:lnTo>
                <a:lnTo>
                  <a:pt x="309930" y="303530"/>
                </a:lnTo>
                <a:lnTo>
                  <a:pt x="309930" y="309880"/>
                </a:lnTo>
                <a:lnTo>
                  <a:pt x="316661" y="309880"/>
                </a:lnTo>
                <a:lnTo>
                  <a:pt x="316661" y="317500"/>
                </a:lnTo>
                <a:lnTo>
                  <a:pt x="323405" y="317500"/>
                </a:lnTo>
                <a:lnTo>
                  <a:pt x="323405" y="323850"/>
                </a:lnTo>
                <a:lnTo>
                  <a:pt x="330136" y="323850"/>
                </a:lnTo>
                <a:lnTo>
                  <a:pt x="330136" y="330200"/>
                </a:lnTo>
                <a:lnTo>
                  <a:pt x="336880" y="330200"/>
                </a:lnTo>
                <a:lnTo>
                  <a:pt x="336880" y="336550"/>
                </a:lnTo>
                <a:lnTo>
                  <a:pt x="343611" y="336550"/>
                </a:lnTo>
                <a:lnTo>
                  <a:pt x="343611" y="344170"/>
                </a:lnTo>
                <a:lnTo>
                  <a:pt x="350354" y="344170"/>
                </a:lnTo>
                <a:lnTo>
                  <a:pt x="350354" y="350520"/>
                </a:lnTo>
                <a:lnTo>
                  <a:pt x="357085" y="350520"/>
                </a:lnTo>
                <a:lnTo>
                  <a:pt x="357085" y="356870"/>
                </a:lnTo>
                <a:lnTo>
                  <a:pt x="363829" y="356870"/>
                </a:lnTo>
                <a:lnTo>
                  <a:pt x="363829" y="364490"/>
                </a:lnTo>
                <a:lnTo>
                  <a:pt x="485101" y="364490"/>
                </a:lnTo>
                <a:lnTo>
                  <a:pt x="485101" y="356870"/>
                </a:lnTo>
                <a:lnTo>
                  <a:pt x="485101" y="350520"/>
                </a:lnTo>
                <a:lnTo>
                  <a:pt x="485101" y="6350"/>
                </a:lnTo>
                <a:lnTo>
                  <a:pt x="485101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6" name="bg object 26"/>
          <p:cNvSpPr/>
          <p:nvPr/>
        </p:nvSpPr>
        <p:spPr>
          <a:xfrm>
            <a:off x="5102513" y="12945019"/>
            <a:ext cx="1677361" cy="1270000"/>
          </a:xfrm>
          <a:custGeom>
            <a:avLst/>
            <a:gdLst/>
            <a:ahLst/>
            <a:cxnLst/>
            <a:rect l="l" t="t" r="r" b="b"/>
            <a:pathLst>
              <a:path w="1334135" h="1270000">
                <a:moveTo>
                  <a:pt x="667029" y="1257300"/>
                </a:moveTo>
                <a:lnTo>
                  <a:pt x="653542" y="1257300"/>
                </a:lnTo>
                <a:lnTo>
                  <a:pt x="653542" y="1244600"/>
                </a:lnTo>
                <a:lnTo>
                  <a:pt x="646811" y="1244600"/>
                </a:lnTo>
                <a:lnTo>
                  <a:pt x="646811" y="1231900"/>
                </a:lnTo>
                <a:lnTo>
                  <a:pt x="640067" y="1231900"/>
                </a:lnTo>
                <a:lnTo>
                  <a:pt x="640067" y="1219200"/>
                </a:lnTo>
                <a:lnTo>
                  <a:pt x="633336" y="1219200"/>
                </a:lnTo>
                <a:lnTo>
                  <a:pt x="633336" y="1206500"/>
                </a:lnTo>
                <a:lnTo>
                  <a:pt x="626592" y="1206500"/>
                </a:lnTo>
                <a:lnTo>
                  <a:pt x="626592" y="1193800"/>
                </a:lnTo>
                <a:lnTo>
                  <a:pt x="613117" y="1193800"/>
                </a:lnTo>
                <a:lnTo>
                  <a:pt x="613117" y="1181100"/>
                </a:lnTo>
                <a:lnTo>
                  <a:pt x="606386" y="1181100"/>
                </a:lnTo>
                <a:lnTo>
                  <a:pt x="606386" y="1168400"/>
                </a:lnTo>
                <a:lnTo>
                  <a:pt x="599643" y="1168400"/>
                </a:lnTo>
                <a:lnTo>
                  <a:pt x="599643" y="1155700"/>
                </a:lnTo>
                <a:lnTo>
                  <a:pt x="592912" y="1155700"/>
                </a:lnTo>
                <a:lnTo>
                  <a:pt x="592912" y="1143000"/>
                </a:lnTo>
                <a:lnTo>
                  <a:pt x="586168" y="1143000"/>
                </a:lnTo>
                <a:lnTo>
                  <a:pt x="586168" y="1117600"/>
                </a:lnTo>
                <a:lnTo>
                  <a:pt x="579437" y="1117600"/>
                </a:lnTo>
                <a:lnTo>
                  <a:pt x="579437" y="1066800"/>
                </a:lnTo>
                <a:lnTo>
                  <a:pt x="208864" y="1066800"/>
                </a:lnTo>
                <a:lnTo>
                  <a:pt x="208864" y="990600"/>
                </a:lnTo>
                <a:lnTo>
                  <a:pt x="222338" y="990600"/>
                </a:lnTo>
                <a:lnTo>
                  <a:pt x="222338" y="965200"/>
                </a:lnTo>
                <a:lnTo>
                  <a:pt x="229082" y="965200"/>
                </a:lnTo>
                <a:lnTo>
                  <a:pt x="229082" y="914400"/>
                </a:lnTo>
                <a:lnTo>
                  <a:pt x="242557" y="914400"/>
                </a:lnTo>
                <a:lnTo>
                  <a:pt x="242557" y="901700"/>
                </a:lnTo>
                <a:lnTo>
                  <a:pt x="249301" y="901700"/>
                </a:lnTo>
                <a:lnTo>
                  <a:pt x="249301" y="889000"/>
                </a:lnTo>
                <a:lnTo>
                  <a:pt x="262775" y="889000"/>
                </a:lnTo>
                <a:lnTo>
                  <a:pt x="262775" y="863600"/>
                </a:lnTo>
                <a:lnTo>
                  <a:pt x="269506" y="863600"/>
                </a:lnTo>
                <a:lnTo>
                  <a:pt x="269506" y="850900"/>
                </a:lnTo>
                <a:lnTo>
                  <a:pt x="276237" y="850900"/>
                </a:lnTo>
                <a:lnTo>
                  <a:pt x="276237" y="838200"/>
                </a:lnTo>
                <a:lnTo>
                  <a:pt x="303199" y="838200"/>
                </a:lnTo>
                <a:lnTo>
                  <a:pt x="303199" y="825500"/>
                </a:lnTo>
                <a:lnTo>
                  <a:pt x="316674" y="825500"/>
                </a:lnTo>
                <a:lnTo>
                  <a:pt x="316674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50354" y="800100"/>
                </a:lnTo>
                <a:lnTo>
                  <a:pt x="350354" y="787400"/>
                </a:lnTo>
                <a:lnTo>
                  <a:pt x="363829" y="787400"/>
                </a:lnTo>
                <a:lnTo>
                  <a:pt x="363829" y="774700"/>
                </a:lnTo>
                <a:lnTo>
                  <a:pt x="384048" y="774700"/>
                </a:lnTo>
                <a:lnTo>
                  <a:pt x="384048" y="762000"/>
                </a:lnTo>
                <a:lnTo>
                  <a:pt x="390779" y="762000"/>
                </a:lnTo>
                <a:lnTo>
                  <a:pt x="390779" y="749300"/>
                </a:lnTo>
                <a:lnTo>
                  <a:pt x="417728" y="749300"/>
                </a:lnTo>
                <a:lnTo>
                  <a:pt x="417728" y="736600"/>
                </a:lnTo>
                <a:lnTo>
                  <a:pt x="444690" y="736600"/>
                </a:lnTo>
                <a:lnTo>
                  <a:pt x="444690" y="723900"/>
                </a:lnTo>
                <a:lnTo>
                  <a:pt x="195389" y="723900"/>
                </a:lnTo>
                <a:lnTo>
                  <a:pt x="195389" y="711200"/>
                </a:lnTo>
                <a:lnTo>
                  <a:pt x="148234" y="711200"/>
                </a:lnTo>
                <a:lnTo>
                  <a:pt x="148234" y="698500"/>
                </a:lnTo>
                <a:lnTo>
                  <a:pt x="128016" y="698500"/>
                </a:lnTo>
                <a:lnTo>
                  <a:pt x="128016" y="685800"/>
                </a:lnTo>
                <a:lnTo>
                  <a:pt x="94335" y="685800"/>
                </a:lnTo>
                <a:lnTo>
                  <a:pt x="94335" y="673100"/>
                </a:lnTo>
                <a:lnTo>
                  <a:pt x="67386" y="673100"/>
                </a:lnTo>
                <a:lnTo>
                  <a:pt x="67386" y="660400"/>
                </a:lnTo>
                <a:lnTo>
                  <a:pt x="40424" y="660400"/>
                </a:lnTo>
                <a:lnTo>
                  <a:pt x="40424" y="635000"/>
                </a:lnTo>
                <a:lnTo>
                  <a:pt x="26962" y="635000"/>
                </a:lnTo>
                <a:lnTo>
                  <a:pt x="26962" y="622300"/>
                </a:lnTo>
                <a:lnTo>
                  <a:pt x="20218" y="622300"/>
                </a:lnTo>
                <a:lnTo>
                  <a:pt x="20218" y="596900"/>
                </a:lnTo>
                <a:lnTo>
                  <a:pt x="40424" y="596900"/>
                </a:lnTo>
                <a:lnTo>
                  <a:pt x="40424" y="584200"/>
                </a:lnTo>
                <a:lnTo>
                  <a:pt x="53898" y="584200"/>
                </a:lnTo>
                <a:lnTo>
                  <a:pt x="53898" y="571500"/>
                </a:lnTo>
                <a:lnTo>
                  <a:pt x="74117" y="571500"/>
                </a:lnTo>
                <a:lnTo>
                  <a:pt x="74117" y="558800"/>
                </a:lnTo>
                <a:lnTo>
                  <a:pt x="107810" y="558800"/>
                </a:lnTo>
                <a:lnTo>
                  <a:pt x="107810" y="546100"/>
                </a:lnTo>
                <a:lnTo>
                  <a:pt x="121285" y="546100"/>
                </a:lnTo>
                <a:lnTo>
                  <a:pt x="121285" y="533400"/>
                </a:lnTo>
                <a:lnTo>
                  <a:pt x="148234" y="533400"/>
                </a:lnTo>
                <a:lnTo>
                  <a:pt x="148234" y="520700"/>
                </a:lnTo>
                <a:lnTo>
                  <a:pt x="181914" y="520700"/>
                </a:lnTo>
                <a:lnTo>
                  <a:pt x="181914" y="508000"/>
                </a:lnTo>
                <a:lnTo>
                  <a:pt x="539013" y="508000"/>
                </a:lnTo>
                <a:lnTo>
                  <a:pt x="539013" y="495300"/>
                </a:lnTo>
                <a:lnTo>
                  <a:pt x="458152" y="495300"/>
                </a:lnTo>
                <a:lnTo>
                  <a:pt x="458152" y="482600"/>
                </a:lnTo>
                <a:lnTo>
                  <a:pt x="417728" y="482600"/>
                </a:lnTo>
                <a:lnTo>
                  <a:pt x="417728" y="469900"/>
                </a:lnTo>
                <a:lnTo>
                  <a:pt x="404253" y="469900"/>
                </a:lnTo>
                <a:lnTo>
                  <a:pt x="404253" y="457200"/>
                </a:lnTo>
                <a:lnTo>
                  <a:pt x="384048" y="457200"/>
                </a:lnTo>
                <a:lnTo>
                  <a:pt x="384048" y="444500"/>
                </a:lnTo>
                <a:lnTo>
                  <a:pt x="350354" y="444500"/>
                </a:lnTo>
                <a:lnTo>
                  <a:pt x="350354" y="431800"/>
                </a:lnTo>
                <a:lnTo>
                  <a:pt x="336880" y="431800"/>
                </a:lnTo>
                <a:lnTo>
                  <a:pt x="336880" y="406400"/>
                </a:lnTo>
                <a:lnTo>
                  <a:pt x="309930" y="406400"/>
                </a:lnTo>
                <a:lnTo>
                  <a:pt x="309930" y="381000"/>
                </a:lnTo>
                <a:lnTo>
                  <a:pt x="289725" y="381000"/>
                </a:lnTo>
                <a:lnTo>
                  <a:pt x="289725" y="368300"/>
                </a:lnTo>
                <a:lnTo>
                  <a:pt x="276237" y="368300"/>
                </a:lnTo>
                <a:lnTo>
                  <a:pt x="276237" y="355600"/>
                </a:lnTo>
                <a:lnTo>
                  <a:pt x="262775" y="355600"/>
                </a:lnTo>
                <a:lnTo>
                  <a:pt x="262775" y="342900"/>
                </a:lnTo>
                <a:lnTo>
                  <a:pt x="256032" y="342900"/>
                </a:lnTo>
                <a:lnTo>
                  <a:pt x="256032" y="317500"/>
                </a:lnTo>
                <a:lnTo>
                  <a:pt x="249301" y="317500"/>
                </a:lnTo>
                <a:lnTo>
                  <a:pt x="249301" y="304800"/>
                </a:lnTo>
                <a:lnTo>
                  <a:pt x="242557" y="304800"/>
                </a:lnTo>
                <a:lnTo>
                  <a:pt x="242557" y="292100"/>
                </a:lnTo>
                <a:lnTo>
                  <a:pt x="235813" y="292100"/>
                </a:lnTo>
                <a:lnTo>
                  <a:pt x="235813" y="279400"/>
                </a:lnTo>
                <a:lnTo>
                  <a:pt x="229082" y="279400"/>
                </a:lnTo>
                <a:lnTo>
                  <a:pt x="229082" y="254000"/>
                </a:lnTo>
                <a:lnTo>
                  <a:pt x="222338" y="254000"/>
                </a:lnTo>
                <a:lnTo>
                  <a:pt x="222338" y="241300"/>
                </a:lnTo>
                <a:lnTo>
                  <a:pt x="215607" y="241300"/>
                </a:lnTo>
                <a:lnTo>
                  <a:pt x="215607" y="203200"/>
                </a:lnTo>
                <a:lnTo>
                  <a:pt x="202133" y="203200"/>
                </a:lnTo>
                <a:lnTo>
                  <a:pt x="202133" y="139700"/>
                </a:lnTo>
                <a:lnTo>
                  <a:pt x="586168" y="139700"/>
                </a:lnTo>
                <a:lnTo>
                  <a:pt x="586168" y="101600"/>
                </a:lnTo>
                <a:lnTo>
                  <a:pt x="592912" y="101600"/>
                </a:lnTo>
                <a:lnTo>
                  <a:pt x="592912" y="76200"/>
                </a:lnTo>
                <a:lnTo>
                  <a:pt x="599643" y="76200"/>
                </a:lnTo>
                <a:lnTo>
                  <a:pt x="599643" y="63500"/>
                </a:lnTo>
                <a:lnTo>
                  <a:pt x="613117" y="63500"/>
                </a:lnTo>
                <a:lnTo>
                  <a:pt x="613117" y="50800"/>
                </a:lnTo>
                <a:lnTo>
                  <a:pt x="619861" y="50800"/>
                </a:lnTo>
                <a:lnTo>
                  <a:pt x="619861" y="38100"/>
                </a:lnTo>
                <a:lnTo>
                  <a:pt x="626592" y="38100"/>
                </a:lnTo>
                <a:lnTo>
                  <a:pt x="626592" y="25400"/>
                </a:lnTo>
                <a:lnTo>
                  <a:pt x="633336" y="25400"/>
                </a:lnTo>
                <a:lnTo>
                  <a:pt x="633336" y="0"/>
                </a:lnTo>
                <a:lnTo>
                  <a:pt x="0" y="0"/>
                </a:lnTo>
                <a:lnTo>
                  <a:pt x="0" y="25400"/>
                </a:lnTo>
                <a:lnTo>
                  <a:pt x="0" y="38100"/>
                </a:lnTo>
                <a:lnTo>
                  <a:pt x="0" y="1270000"/>
                </a:lnTo>
                <a:lnTo>
                  <a:pt x="667029" y="1270000"/>
                </a:lnTo>
                <a:lnTo>
                  <a:pt x="667029" y="1257300"/>
                </a:lnTo>
                <a:close/>
              </a:path>
              <a:path w="1334135" h="1270000">
                <a:moveTo>
                  <a:pt x="1334046" y="1257300"/>
                </a:moveTo>
                <a:lnTo>
                  <a:pt x="687235" y="1257300"/>
                </a:lnTo>
                <a:lnTo>
                  <a:pt x="687235" y="1270000"/>
                </a:lnTo>
                <a:lnTo>
                  <a:pt x="1334046" y="1270000"/>
                </a:lnTo>
                <a:lnTo>
                  <a:pt x="1334046" y="125730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7" name="bg object 27"/>
          <p:cNvSpPr/>
          <p:nvPr/>
        </p:nvSpPr>
        <p:spPr>
          <a:xfrm>
            <a:off x="5500658" y="13567319"/>
            <a:ext cx="1279776" cy="647700"/>
          </a:xfrm>
          <a:custGeom>
            <a:avLst/>
            <a:gdLst/>
            <a:ahLst/>
            <a:cxnLst/>
            <a:rect l="l" t="t" r="r" b="b"/>
            <a:pathLst>
              <a:path w="1017904" h="647700">
                <a:moveTo>
                  <a:pt x="289712" y="203200"/>
                </a:moveTo>
                <a:lnTo>
                  <a:pt x="235813" y="203200"/>
                </a:lnTo>
                <a:lnTo>
                  <a:pt x="235813" y="215900"/>
                </a:lnTo>
                <a:lnTo>
                  <a:pt x="229069" y="215900"/>
                </a:lnTo>
                <a:lnTo>
                  <a:pt x="229069" y="228600"/>
                </a:lnTo>
                <a:lnTo>
                  <a:pt x="222338" y="228600"/>
                </a:lnTo>
                <a:lnTo>
                  <a:pt x="222338" y="254000"/>
                </a:lnTo>
                <a:lnTo>
                  <a:pt x="222338" y="266700"/>
                </a:lnTo>
                <a:lnTo>
                  <a:pt x="208864" y="266700"/>
                </a:lnTo>
                <a:lnTo>
                  <a:pt x="208864" y="279400"/>
                </a:lnTo>
                <a:lnTo>
                  <a:pt x="195389" y="279400"/>
                </a:lnTo>
                <a:lnTo>
                  <a:pt x="195389" y="292100"/>
                </a:lnTo>
                <a:lnTo>
                  <a:pt x="195389" y="302260"/>
                </a:lnTo>
                <a:lnTo>
                  <a:pt x="195389" y="304800"/>
                </a:lnTo>
                <a:lnTo>
                  <a:pt x="175171" y="304800"/>
                </a:lnTo>
                <a:lnTo>
                  <a:pt x="175171" y="317500"/>
                </a:lnTo>
                <a:lnTo>
                  <a:pt x="161696" y="317500"/>
                </a:lnTo>
                <a:lnTo>
                  <a:pt x="161696" y="330200"/>
                </a:lnTo>
                <a:lnTo>
                  <a:pt x="154952" y="330200"/>
                </a:lnTo>
                <a:lnTo>
                  <a:pt x="154952" y="342900"/>
                </a:lnTo>
                <a:lnTo>
                  <a:pt x="141478" y="342900"/>
                </a:lnTo>
                <a:lnTo>
                  <a:pt x="141478" y="355600"/>
                </a:lnTo>
                <a:lnTo>
                  <a:pt x="134747" y="355600"/>
                </a:lnTo>
                <a:lnTo>
                  <a:pt x="134747" y="368300"/>
                </a:lnTo>
                <a:lnTo>
                  <a:pt x="128016" y="368300"/>
                </a:lnTo>
                <a:lnTo>
                  <a:pt x="128016" y="381000"/>
                </a:lnTo>
                <a:lnTo>
                  <a:pt x="114528" y="381000"/>
                </a:lnTo>
                <a:lnTo>
                  <a:pt x="114528" y="393700"/>
                </a:lnTo>
                <a:lnTo>
                  <a:pt x="74104" y="393700"/>
                </a:lnTo>
                <a:lnTo>
                  <a:pt x="74104" y="406400"/>
                </a:lnTo>
                <a:lnTo>
                  <a:pt x="47155" y="406400"/>
                </a:lnTo>
                <a:lnTo>
                  <a:pt x="47155" y="419100"/>
                </a:lnTo>
                <a:lnTo>
                  <a:pt x="20205" y="419100"/>
                </a:lnTo>
                <a:lnTo>
                  <a:pt x="20205" y="431800"/>
                </a:lnTo>
                <a:lnTo>
                  <a:pt x="0" y="431800"/>
                </a:lnTo>
                <a:lnTo>
                  <a:pt x="0" y="444500"/>
                </a:lnTo>
                <a:lnTo>
                  <a:pt x="256019" y="444500"/>
                </a:lnTo>
                <a:lnTo>
                  <a:pt x="256019" y="431800"/>
                </a:lnTo>
                <a:lnTo>
                  <a:pt x="256019" y="419100"/>
                </a:lnTo>
                <a:lnTo>
                  <a:pt x="256019" y="304800"/>
                </a:lnTo>
                <a:lnTo>
                  <a:pt x="262763" y="304800"/>
                </a:lnTo>
                <a:lnTo>
                  <a:pt x="262763" y="302260"/>
                </a:lnTo>
                <a:lnTo>
                  <a:pt x="262763" y="292100"/>
                </a:lnTo>
                <a:lnTo>
                  <a:pt x="269494" y="292100"/>
                </a:lnTo>
                <a:lnTo>
                  <a:pt x="269494" y="279400"/>
                </a:lnTo>
                <a:lnTo>
                  <a:pt x="269494" y="266700"/>
                </a:lnTo>
                <a:lnTo>
                  <a:pt x="276237" y="266700"/>
                </a:lnTo>
                <a:lnTo>
                  <a:pt x="276237" y="254000"/>
                </a:lnTo>
                <a:lnTo>
                  <a:pt x="282968" y="254000"/>
                </a:lnTo>
                <a:lnTo>
                  <a:pt x="282968" y="228600"/>
                </a:lnTo>
                <a:lnTo>
                  <a:pt x="289712" y="228600"/>
                </a:lnTo>
                <a:lnTo>
                  <a:pt x="289712" y="215900"/>
                </a:lnTo>
                <a:lnTo>
                  <a:pt x="289712" y="203200"/>
                </a:lnTo>
                <a:close/>
              </a:path>
              <a:path w="1017904" h="647700">
                <a:moveTo>
                  <a:pt x="1017371" y="0"/>
                </a:moveTo>
                <a:lnTo>
                  <a:pt x="1010627" y="0"/>
                </a:lnTo>
                <a:lnTo>
                  <a:pt x="1010627" y="12700"/>
                </a:lnTo>
                <a:lnTo>
                  <a:pt x="983678" y="12700"/>
                </a:lnTo>
                <a:lnTo>
                  <a:pt x="983678" y="25400"/>
                </a:lnTo>
                <a:lnTo>
                  <a:pt x="976947" y="25400"/>
                </a:lnTo>
                <a:lnTo>
                  <a:pt x="976947" y="38100"/>
                </a:lnTo>
                <a:lnTo>
                  <a:pt x="963472" y="38100"/>
                </a:lnTo>
                <a:lnTo>
                  <a:pt x="963472" y="50800"/>
                </a:lnTo>
                <a:lnTo>
                  <a:pt x="936510" y="50800"/>
                </a:lnTo>
                <a:lnTo>
                  <a:pt x="936510" y="63500"/>
                </a:lnTo>
                <a:lnTo>
                  <a:pt x="909561" y="63500"/>
                </a:lnTo>
                <a:lnTo>
                  <a:pt x="909561" y="76200"/>
                </a:lnTo>
                <a:lnTo>
                  <a:pt x="855662" y="76200"/>
                </a:lnTo>
                <a:lnTo>
                  <a:pt x="855662" y="88900"/>
                </a:lnTo>
                <a:lnTo>
                  <a:pt x="559206" y="88900"/>
                </a:lnTo>
                <a:lnTo>
                  <a:pt x="559206" y="101600"/>
                </a:lnTo>
                <a:lnTo>
                  <a:pt x="606374" y="101600"/>
                </a:lnTo>
                <a:lnTo>
                  <a:pt x="606374" y="114300"/>
                </a:lnTo>
                <a:lnTo>
                  <a:pt x="633323" y="114300"/>
                </a:lnTo>
                <a:lnTo>
                  <a:pt x="633323" y="127000"/>
                </a:lnTo>
                <a:lnTo>
                  <a:pt x="667016" y="127000"/>
                </a:lnTo>
                <a:lnTo>
                  <a:pt x="667016" y="152400"/>
                </a:lnTo>
                <a:lnTo>
                  <a:pt x="693966" y="152400"/>
                </a:lnTo>
                <a:lnTo>
                  <a:pt x="693966" y="165100"/>
                </a:lnTo>
                <a:lnTo>
                  <a:pt x="714171" y="165100"/>
                </a:lnTo>
                <a:lnTo>
                  <a:pt x="714171" y="177800"/>
                </a:lnTo>
                <a:lnTo>
                  <a:pt x="741133" y="177800"/>
                </a:lnTo>
                <a:lnTo>
                  <a:pt x="741133" y="203200"/>
                </a:lnTo>
                <a:lnTo>
                  <a:pt x="761339" y="203200"/>
                </a:lnTo>
                <a:lnTo>
                  <a:pt x="761339" y="228600"/>
                </a:lnTo>
                <a:lnTo>
                  <a:pt x="788289" y="228600"/>
                </a:lnTo>
                <a:lnTo>
                  <a:pt x="788289" y="254000"/>
                </a:lnTo>
                <a:lnTo>
                  <a:pt x="795020" y="254000"/>
                </a:lnTo>
                <a:lnTo>
                  <a:pt x="795020" y="266700"/>
                </a:lnTo>
                <a:lnTo>
                  <a:pt x="801763" y="266700"/>
                </a:lnTo>
                <a:lnTo>
                  <a:pt x="801763" y="292100"/>
                </a:lnTo>
                <a:lnTo>
                  <a:pt x="808507" y="292100"/>
                </a:lnTo>
                <a:lnTo>
                  <a:pt x="808507" y="304800"/>
                </a:lnTo>
                <a:lnTo>
                  <a:pt x="815238" y="304800"/>
                </a:lnTo>
                <a:lnTo>
                  <a:pt x="815238" y="317500"/>
                </a:lnTo>
                <a:lnTo>
                  <a:pt x="821982" y="317500"/>
                </a:lnTo>
                <a:lnTo>
                  <a:pt x="821982" y="342900"/>
                </a:lnTo>
                <a:lnTo>
                  <a:pt x="835456" y="342900"/>
                </a:lnTo>
                <a:lnTo>
                  <a:pt x="835456" y="393700"/>
                </a:lnTo>
                <a:lnTo>
                  <a:pt x="842187" y="393700"/>
                </a:lnTo>
                <a:lnTo>
                  <a:pt x="842187" y="444500"/>
                </a:lnTo>
                <a:lnTo>
                  <a:pt x="734390" y="444500"/>
                </a:lnTo>
                <a:lnTo>
                  <a:pt x="734390" y="431800"/>
                </a:lnTo>
                <a:lnTo>
                  <a:pt x="720915" y="431800"/>
                </a:lnTo>
                <a:lnTo>
                  <a:pt x="720915" y="419100"/>
                </a:lnTo>
                <a:lnTo>
                  <a:pt x="673747" y="419100"/>
                </a:lnTo>
                <a:lnTo>
                  <a:pt x="673747" y="406400"/>
                </a:lnTo>
                <a:lnTo>
                  <a:pt x="646798" y="406400"/>
                </a:lnTo>
                <a:lnTo>
                  <a:pt x="646798" y="393700"/>
                </a:lnTo>
                <a:lnTo>
                  <a:pt x="633323" y="393700"/>
                </a:lnTo>
                <a:lnTo>
                  <a:pt x="633323" y="381000"/>
                </a:lnTo>
                <a:lnTo>
                  <a:pt x="613105" y="381000"/>
                </a:lnTo>
                <a:lnTo>
                  <a:pt x="613105" y="368300"/>
                </a:lnTo>
                <a:lnTo>
                  <a:pt x="599643" y="368300"/>
                </a:lnTo>
                <a:lnTo>
                  <a:pt x="599643" y="355600"/>
                </a:lnTo>
                <a:lnTo>
                  <a:pt x="586168" y="355600"/>
                </a:lnTo>
                <a:lnTo>
                  <a:pt x="586168" y="342900"/>
                </a:lnTo>
                <a:lnTo>
                  <a:pt x="572693" y="342900"/>
                </a:lnTo>
                <a:lnTo>
                  <a:pt x="572693" y="330200"/>
                </a:lnTo>
                <a:lnTo>
                  <a:pt x="565950" y="330200"/>
                </a:lnTo>
                <a:lnTo>
                  <a:pt x="565950" y="317500"/>
                </a:lnTo>
                <a:lnTo>
                  <a:pt x="552475" y="317500"/>
                </a:lnTo>
                <a:lnTo>
                  <a:pt x="552475" y="304800"/>
                </a:lnTo>
                <a:lnTo>
                  <a:pt x="545744" y="304800"/>
                </a:lnTo>
                <a:lnTo>
                  <a:pt x="545744" y="302260"/>
                </a:lnTo>
                <a:lnTo>
                  <a:pt x="545744" y="292100"/>
                </a:lnTo>
                <a:lnTo>
                  <a:pt x="532257" y="292100"/>
                </a:lnTo>
                <a:lnTo>
                  <a:pt x="532257" y="279400"/>
                </a:lnTo>
                <a:lnTo>
                  <a:pt x="532257" y="266700"/>
                </a:lnTo>
                <a:lnTo>
                  <a:pt x="518782" y="266700"/>
                </a:lnTo>
                <a:lnTo>
                  <a:pt x="518782" y="228600"/>
                </a:lnTo>
                <a:lnTo>
                  <a:pt x="505307" y="228600"/>
                </a:lnTo>
                <a:lnTo>
                  <a:pt x="505307" y="215900"/>
                </a:lnTo>
                <a:lnTo>
                  <a:pt x="431203" y="215900"/>
                </a:lnTo>
                <a:lnTo>
                  <a:pt x="431203" y="228600"/>
                </a:lnTo>
                <a:lnTo>
                  <a:pt x="437934" y="228600"/>
                </a:lnTo>
                <a:lnTo>
                  <a:pt x="437934" y="266700"/>
                </a:lnTo>
                <a:lnTo>
                  <a:pt x="444677" y="266700"/>
                </a:lnTo>
                <a:lnTo>
                  <a:pt x="444677" y="279400"/>
                </a:lnTo>
                <a:lnTo>
                  <a:pt x="451408" y="279400"/>
                </a:lnTo>
                <a:lnTo>
                  <a:pt x="451408" y="292100"/>
                </a:lnTo>
                <a:lnTo>
                  <a:pt x="458152" y="292100"/>
                </a:lnTo>
                <a:lnTo>
                  <a:pt x="458152" y="302260"/>
                </a:lnTo>
                <a:lnTo>
                  <a:pt x="458152" y="304800"/>
                </a:lnTo>
                <a:lnTo>
                  <a:pt x="464883" y="304800"/>
                </a:lnTo>
                <a:lnTo>
                  <a:pt x="464883" y="317500"/>
                </a:lnTo>
                <a:lnTo>
                  <a:pt x="464883" y="444500"/>
                </a:lnTo>
                <a:lnTo>
                  <a:pt x="458152" y="444500"/>
                </a:lnTo>
                <a:lnTo>
                  <a:pt x="458152" y="482600"/>
                </a:lnTo>
                <a:lnTo>
                  <a:pt x="451408" y="482600"/>
                </a:lnTo>
                <a:lnTo>
                  <a:pt x="451408" y="508000"/>
                </a:lnTo>
                <a:lnTo>
                  <a:pt x="444677" y="508000"/>
                </a:lnTo>
                <a:lnTo>
                  <a:pt x="444677" y="533400"/>
                </a:lnTo>
                <a:lnTo>
                  <a:pt x="437934" y="533400"/>
                </a:lnTo>
                <a:lnTo>
                  <a:pt x="437934" y="546100"/>
                </a:lnTo>
                <a:lnTo>
                  <a:pt x="431203" y="546100"/>
                </a:lnTo>
                <a:lnTo>
                  <a:pt x="431203" y="558800"/>
                </a:lnTo>
                <a:lnTo>
                  <a:pt x="424459" y="558800"/>
                </a:lnTo>
                <a:lnTo>
                  <a:pt x="424459" y="571500"/>
                </a:lnTo>
                <a:lnTo>
                  <a:pt x="417728" y="571500"/>
                </a:lnTo>
                <a:lnTo>
                  <a:pt x="417728" y="584200"/>
                </a:lnTo>
                <a:lnTo>
                  <a:pt x="410984" y="584200"/>
                </a:lnTo>
                <a:lnTo>
                  <a:pt x="410984" y="596900"/>
                </a:lnTo>
                <a:lnTo>
                  <a:pt x="404253" y="596900"/>
                </a:lnTo>
                <a:lnTo>
                  <a:pt x="404253" y="609600"/>
                </a:lnTo>
                <a:lnTo>
                  <a:pt x="397510" y="609600"/>
                </a:lnTo>
                <a:lnTo>
                  <a:pt x="397510" y="622300"/>
                </a:lnTo>
                <a:lnTo>
                  <a:pt x="390779" y="622300"/>
                </a:lnTo>
                <a:lnTo>
                  <a:pt x="390779" y="635000"/>
                </a:lnTo>
                <a:lnTo>
                  <a:pt x="370560" y="635000"/>
                </a:lnTo>
                <a:lnTo>
                  <a:pt x="370560" y="647700"/>
                </a:lnTo>
                <a:lnTo>
                  <a:pt x="1017371" y="647700"/>
                </a:lnTo>
                <a:lnTo>
                  <a:pt x="1017371" y="635000"/>
                </a:lnTo>
                <a:lnTo>
                  <a:pt x="1017371" y="622300"/>
                </a:lnTo>
                <a:lnTo>
                  <a:pt x="1017371" y="12700"/>
                </a:lnTo>
                <a:lnTo>
                  <a:pt x="1017371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8" name="bg object 28"/>
          <p:cNvSpPr/>
          <p:nvPr/>
        </p:nvSpPr>
        <p:spPr>
          <a:xfrm>
            <a:off x="5492180" y="12945019"/>
            <a:ext cx="1287759" cy="850900"/>
          </a:xfrm>
          <a:custGeom>
            <a:avLst/>
            <a:gdLst/>
            <a:ahLst/>
            <a:cxnLst/>
            <a:rect l="l" t="t" r="r" b="b"/>
            <a:pathLst>
              <a:path w="1024254" h="850900">
                <a:moveTo>
                  <a:pt x="1024115" y="0"/>
                </a:moveTo>
                <a:lnTo>
                  <a:pt x="431203" y="0"/>
                </a:lnTo>
                <a:lnTo>
                  <a:pt x="431203" y="25400"/>
                </a:lnTo>
                <a:lnTo>
                  <a:pt x="444677" y="25400"/>
                </a:lnTo>
                <a:lnTo>
                  <a:pt x="444677" y="38100"/>
                </a:lnTo>
                <a:lnTo>
                  <a:pt x="451421" y="38100"/>
                </a:lnTo>
                <a:lnTo>
                  <a:pt x="451421" y="50800"/>
                </a:lnTo>
                <a:lnTo>
                  <a:pt x="458152" y="50800"/>
                </a:lnTo>
                <a:lnTo>
                  <a:pt x="458152" y="63500"/>
                </a:lnTo>
                <a:lnTo>
                  <a:pt x="464896" y="63500"/>
                </a:lnTo>
                <a:lnTo>
                  <a:pt x="464896" y="101600"/>
                </a:lnTo>
                <a:lnTo>
                  <a:pt x="478370" y="101600"/>
                </a:lnTo>
                <a:lnTo>
                  <a:pt x="478370" y="139700"/>
                </a:lnTo>
                <a:lnTo>
                  <a:pt x="855675" y="139700"/>
                </a:lnTo>
                <a:lnTo>
                  <a:pt x="855675" y="203200"/>
                </a:lnTo>
                <a:lnTo>
                  <a:pt x="848931" y="203200"/>
                </a:lnTo>
                <a:lnTo>
                  <a:pt x="848931" y="228600"/>
                </a:lnTo>
                <a:lnTo>
                  <a:pt x="842200" y="228600"/>
                </a:lnTo>
                <a:lnTo>
                  <a:pt x="842200" y="254000"/>
                </a:lnTo>
                <a:lnTo>
                  <a:pt x="835456" y="254000"/>
                </a:lnTo>
                <a:lnTo>
                  <a:pt x="835456" y="266700"/>
                </a:lnTo>
                <a:lnTo>
                  <a:pt x="828725" y="266700"/>
                </a:lnTo>
                <a:lnTo>
                  <a:pt x="828725" y="292100"/>
                </a:lnTo>
                <a:lnTo>
                  <a:pt x="815251" y="292100"/>
                </a:lnTo>
                <a:lnTo>
                  <a:pt x="815251" y="304800"/>
                </a:lnTo>
                <a:lnTo>
                  <a:pt x="808507" y="304800"/>
                </a:lnTo>
                <a:lnTo>
                  <a:pt x="808507" y="330200"/>
                </a:lnTo>
                <a:lnTo>
                  <a:pt x="801763" y="330200"/>
                </a:lnTo>
                <a:lnTo>
                  <a:pt x="801763" y="342900"/>
                </a:lnTo>
                <a:lnTo>
                  <a:pt x="795032" y="342900"/>
                </a:lnTo>
                <a:lnTo>
                  <a:pt x="795032" y="355600"/>
                </a:lnTo>
                <a:lnTo>
                  <a:pt x="781558" y="355600"/>
                </a:lnTo>
                <a:lnTo>
                  <a:pt x="781558" y="368300"/>
                </a:lnTo>
                <a:lnTo>
                  <a:pt x="768083" y="368300"/>
                </a:lnTo>
                <a:lnTo>
                  <a:pt x="768083" y="381000"/>
                </a:lnTo>
                <a:lnTo>
                  <a:pt x="754608" y="381000"/>
                </a:lnTo>
                <a:lnTo>
                  <a:pt x="754608" y="393700"/>
                </a:lnTo>
                <a:lnTo>
                  <a:pt x="741133" y="393700"/>
                </a:lnTo>
                <a:lnTo>
                  <a:pt x="741133" y="406400"/>
                </a:lnTo>
                <a:lnTo>
                  <a:pt x="720915" y="406400"/>
                </a:lnTo>
                <a:lnTo>
                  <a:pt x="720915" y="419100"/>
                </a:lnTo>
                <a:lnTo>
                  <a:pt x="700709" y="419100"/>
                </a:lnTo>
                <a:lnTo>
                  <a:pt x="700709" y="444500"/>
                </a:lnTo>
                <a:lnTo>
                  <a:pt x="680491" y="444500"/>
                </a:lnTo>
                <a:lnTo>
                  <a:pt x="680491" y="457200"/>
                </a:lnTo>
                <a:lnTo>
                  <a:pt x="653542" y="457200"/>
                </a:lnTo>
                <a:lnTo>
                  <a:pt x="653542" y="469900"/>
                </a:lnTo>
                <a:lnTo>
                  <a:pt x="633336" y="469900"/>
                </a:lnTo>
                <a:lnTo>
                  <a:pt x="633336" y="482600"/>
                </a:lnTo>
                <a:lnTo>
                  <a:pt x="606386" y="482600"/>
                </a:lnTo>
                <a:lnTo>
                  <a:pt x="606386" y="495300"/>
                </a:lnTo>
                <a:lnTo>
                  <a:pt x="559219" y="495300"/>
                </a:lnTo>
                <a:lnTo>
                  <a:pt x="559219" y="508000"/>
                </a:lnTo>
                <a:lnTo>
                  <a:pt x="478370" y="508000"/>
                </a:lnTo>
                <a:lnTo>
                  <a:pt x="478370" y="469900"/>
                </a:lnTo>
                <a:lnTo>
                  <a:pt x="485101" y="469900"/>
                </a:lnTo>
                <a:lnTo>
                  <a:pt x="485101" y="457200"/>
                </a:lnTo>
                <a:lnTo>
                  <a:pt x="485101" y="444500"/>
                </a:lnTo>
                <a:lnTo>
                  <a:pt x="485101" y="431800"/>
                </a:lnTo>
                <a:lnTo>
                  <a:pt x="485101" y="419100"/>
                </a:lnTo>
                <a:lnTo>
                  <a:pt x="498576" y="419100"/>
                </a:lnTo>
                <a:lnTo>
                  <a:pt x="498576" y="406400"/>
                </a:lnTo>
                <a:lnTo>
                  <a:pt x="417728" y="406400"/>
                </a:lnTo>
                <a:lnTo>
                  <a:pt x="417728" y="419100"/>
                </a:lnTo>
                <a:lnTo>
                  <a:pt x="410997" y="419100"/>
                </a:lnTo>
                <a:lnTo>
                  <a:pt x="410997" y="431800"/>
                </a:lnTo>
                <a:lnTo>
                  <a:pt x="404253" y="431800"/>
                </a:lnTo>
                <a:lnTo>
                  <a:pt x="404253" y="444500"/>
                </a:lnTo>
                <a:lnTo>
                  <a:pt x="397522" y="444500"/>
                </a:lnTo>
                <a:lnTo>
                  <a:pt x="397522" y="457200"/>
                </a:lnTo>
                <a:lnTo>
                  <a:pt x="363829" y="457200"/>
                </a:lnTo>
                <a:lnTo>
                  <a:pt x="363829" y="444500"/>
                </a:lnTo>
                <a:lnTo>
                  <a:pt x="350354" y="444500"/>
                </a:lnTo>
                <a:lnTo>
                  <a:pt x="350354" y="419100"/>
                </a:lnTo>
                <a:lnTo>
                  <a:pt x="336880" y="419100"/>
                </a:lnTo>
                <a:lnTo>
                  <a:pt x="336880" y="406400"/>
                </a:lnTo>
                <a:lnTo>
                  <a:pt x="249288" y="406400"/>
                </a:lnTo>
                <a:lnTo>
                  <a:pt x="249288" y="419100"/>
                </a:lnTo>
                <a:lnTo>
                  <a:pt x="249288" y="444500"/>
                </a:lnTo>
                <a:lnTo>
                  <a:pt x="256032" y="444500"/>
                </a:lnTo>
                <a:lnTo>
                  <a:pt x="256032" y="457200"/>
                </a:lnTo>
                <a:lnTo>
                  <a:pt x="256032" y="469900"/>
                </a:lnTo>
                <a:lnTo>
                  <a:pt x="256032" y="508000"/>
                </a:lnTo>
                <a:lnTo>
                  <a:pt x="53898" y="508000"/>
                </a:lnTo>
                <a:lnTo>
                  <a:pt x="53898" y="520700"/>
                </a:lnTo>
                <a:lnTo>
                  <a:pt x="94322" y="520700"/>
                </a:lnTo>
                <a:lnTo>
                  <a:pt x="94322" y="533400"/>
                </a:lnTo>
                <a:lnTo>
                  <a:pt x="134759" y="533400"/>
                </a:lnTo>
                <a:lnTo>
                  <a:pt x="134759" y="546100"/>
                </a:lnTo>
                <a:lnTo>
                  <a:pt x="141490" y="546100"/>
                </a:lnTo>
                <a:lnTo>
                  <a:pt x="141490" y="558800"/>
                </a:lnTo>
                <a:lnTo>
                  <a:pt x="175183" y="558800"/>
                </a:lnTo>
                <a:lnTo>
                  <a:pt x="175183" y="571500"/>
                </a:lnTo>
                <a:lnTo>
                  <a:pt x="188658" y="571500"/>
                </a:lnTo>
                <a:lnTo>
                  <a:pt x="188658" y="584200"/>
                </a:lnTo>
                <a:lnTo>
                  <a:pt x="195389" y="584200"/>
                </a:lnTo>
                <a:lnTo>
                  <a:pt x="195389" y="596900"/>
                </a:lnTo>
                <a:lnTo>
                  <a:pt x="208864" y="596900"/>
                </a:lnTo>
                <a:lnTo>
                  <a:pt x="208864" y="609600"/>
                </a:lnTo>
                <a:lnTo>
                  <a:pt x="215607" y="609600"/>
                </a:lnTo>
                <a:lnTo>
                  <a:pt x="215607" y="622300"/>
                </a:lnTo>
                <a:lnTo>
                  <a:pt x="202133" y="622300"/>
                </a:lnTo>
                <a:lnTo>
                  <a:pt x="202133" y="635000"/>
                </a:lnTo>
                <a:lnTo>
                  <a:pt x="181914" y="635000"/>
                </a:lnTo>
                <a:lnTo>
                  <a:pt x="181914" y="647700"/>
                </a:lnTo>
                <a:lnTo>
                  <a:pt x="175183" y="647700"/>
                </a:lnTo>
                <a:lnTo>
                  <a:pt x="175183" y="660400"/>
                </a:lnTo>
                <a:lnTo>
                  <a:pt x="148221" y="660400"/>
                </a:lnTo>
                <a:lnTo>
                  <a:pt x="148221" y="673100"/>
                </a:lnTo>
                <a:lnTo>
                  <a:pt x="141490" y="673100"/>
                </a:lnTo>
                <a:lnTo>
                  <a:pt x="141490" y="685800"/>
                </a:lnTo>
                <a:lnTo>
                  <a:pt x="107797" y="685800"/>
                </a:lnTo>
                <a:lnTo>
                  <a:pt x="107797" y="698500"/>
                </a:lnTo>
                <a:lnTo>
                  <a:pt x="80848" y="698500"/>
                </a:lnTo>
                <a:lnTo>
                  <a:pt x="80848" y="711200"/>
                </a:lnTo>
                <a:lnTo>
                  <a:pt x="0" y="711200"/>
                </a:lnTo>
                <a:lnTo>
                  <a:pt x="0" y="723900"/>
                </a:lnTo>
                <a:lnTo>
                  <a:pt x="181914" y="723900"/>
                </a:lnTo>
                <a:lnTo>
                  <a:pt x="181914" y="711200"/>
                </a:lnTo>
                <a:lnTo>
                  <a:pt x="262763" y="711200"/>
                </a:lnTo>
                <a:lnTo>
                  <a:pt x="262763" y="749300"/>
                </a:lnTo>
                <a:lnTo>
                  <a:pt x="262763" y="774700"/>
                </a:lnTo>
                <a:lnTo>
                  <a:pt x="256032" y="774700"/>
                </a:lnTo>
                <a:lnTo>
                  <a:pt x="256032" y="787400"/>
                </a:lnTo>
                <a:lnTo>
                  <a:pt x="256032" y="800100"/>
                </a:lnTo>
                <a:lnTo>
                  <a:pt x="249288" y="800100"/>
                </a:lnTo>
                <a:lnTo>
                  <a:pt x="249288" y="812800"/>
                </a:lnTo>
                <a:lnTo>
                  <a:pt x="249288" y="825500"/>
                </a:lnTo>
                <a:lnTo>
                  <a:pt x="309930" y="825500"/>
                </a:lnTo>
                <a:lnTo>
                  <a:pt x="309930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30136" y="800100"/>
                </a:lnTo>
                <a:lnTo>
                  <a:pt x="330136" y="787400"/>
                </a:lnTo>
                <a:lnTo>
                  <a:pt x="343611" y="787400"/>
                </a:lnTo>
                <a:lnTo>
                  <a:pt x="343611" y="774700"/>
                </a:lnTo>
                <a:lnTo>
                  <a:pt x="357098" y="774700"/>
                </a:lnTo>
                <a:lnTo>
                  <a:pt x="357098" y="749300"/>
                </a:lnTo>
                <a:lnTo>
                  <a:pt x="377304" y="749300"/>
                </a:lnTo>
                <a:lnTo>
                  <a:pt x="377304" y="774700"/>
                </a:lnTo>
                <a:lnTo>
                  <a:pt x="397522" y="774700"/>
                </a:lnTo>
                <a:lnTo>
                  <a:pt x="397522" y="787400"/>
                </a:lnTo>
                <a:lnTo>
                  <a:pt x="404253" y="787400"/>
                </a:lnTo>
                <a:lnTo>
                  <a:pt x="404253" y="800100"/>
                </a:lnTo>
                <a:lnTo>
                  <a:pt x="417728" y="800100"/>
                </a:lnTo>
                <a:lnTo>
                  <a:pt x="417728" y="812800"/>
                </a:lnTo>
                <a:lnTo>
                  <a:pt x="424472" y="812800"/>
                </a:lnTo>
                <a:lnTo>
                  <a:pt x="424472" y="825500"/>
                </a:lnTo>
                <a:lnTo>
                  <a:pt x="431203" y="825500"/>
                </a:lnTo>
                <a:lnTo>
                  <a:pt x="431203" y="838200"/>
                </a:lnTo>
                <a:lnTo>
                  <a:pt x="437946" y="838200"/>
                </a:lnTo>
                <a:lnTo>
                  <a:pt x="437946" y="850900"/>
                </a:lnTo>
                <a:lnTo>
                  <a:pt x="512051" y="850900"/>
                </a:lnTo>
                <a:lnTo>
                  <a:pt x="512051" y="838200"/>
                </a:lnTo>
                <a:lnTo>
                  <a:pt x="512051" y="825500"/>
                </a:lnTo>
                <a:lnTo>
                  <a:pt x="505320" y="825500"/>
                </a:lnTo>
                <a:lnTo>
                  <a:pt x="505320" y="812800"/>
                </a:lnTo>
                <a:lnTo>
                  <a:pt x="491845" y="812800"/>
                </a:lnTo>
                <a:lnTo>
                  <a:pt x="491845" y="800100"/>
                </a:lnTo>
                <a:lnTo>
                  <a:pt x="491845" y="787400"/>
                </a:lnTo>
                <a:lnTo>
                  <a:pt x="485101" y="787400"/>
                </a:lnTo>
                <a:lnTo>
                  <a:pt x="485101" y="774700"/>
                </a:lnTo>
                <a:lnTo>
                  <a:pt x="485101" y="749300"/>
                </a:lnTo>
                <a:lnTo>
                  <a:pt x="485101" y="711200"/>
                </a:lnTo>
                <a:lnTo>
                  <a:pt x="720915" y="711200"/>
                </a:lnTo>
                <a:lnTo>
                  <a:pt x="720915" y="698500"/>
                </a:lnTo>
                <a:lnTo>
                  <a:pt x="673760" y="698500"/>
                </a:lnTo>
                <a:lnTo>
                  <a:pt x="673760" y="685800"/>
                </a:lnTo>
                <a:lnTo>
                  <a:pt x="633336" y="685800"/>
                </a:lnTo>
                <a:lnTo>
                  <a:pt x="633336" y="673100"/>
                </a:lnTo>
                <a:lnTo>
                  <a:pt x="606386" y="673100"/>
                </a:lnTo>
                <a:lnTo>
                  <a:pt x="606386" y="660400"/>
                </a:lnTo>
                <a:lnTo>
                  <a:pt x="586168" y="660400"/>
                </a:lnTo>
                <a:lnTo>
                  <a:pt x="586168" y="647700"/>
                </a:lnTo>
                <a:lnTo>
                  <a:pt x="572693" y="647700"/>
                </a:lnTo>
                <a:lnTo>
                  <a:pt x="572693" y="635000"/>
                </a:lnTo>
                <a:lnTo>
                  <a:pt x="545744" y="635000"/>
                </a:lnTo>
                <a:lnTo>
                  <a:pt x="545744" y="622300"/>
                </a:lnTo>
                <a:lnTo>
                  <a:pt x="525526" y="622300"/>
                </a:lnTo>
                <a:lnTo>
                  <a:pt x="525526" y="609600"/>
                </a:lnTo>
                <a:lnTo>
                  <a:pt x="525526" y="596900"/>
                </a:lnTo>
                <a:lnTo>
                  <a:pt x="532269" y="596900"/>
                </a:lnTo>
                <a:lnTo>
                  <a:pt x="532269" y="584200"/>
                </a:lnTo>
                <a:lnTo>
                  <a:pt x="559219" y="584200"/>
                </a:lnTo>
                <a:lnTo>
                  <a:pt x="559219" y="571500"/>
                </a:lnTo>
                <a:lnTo>
                  <a:pt x="572693" y="571500"/>
                </a:lnTo>
                <a:lnTo>
                  <a:pt x="572693" y="558800"/>
                </a:lnTo>
                <a:lnTo>
                  <a:pt x="592912" y="558800"/>
                </a:lnTo>
                <a:lnTo>
                  <a:pt x="592912" y="546100"/>
                </a:lnTo>
                <a:lnTo>
                  <a:pt x="613117" y="546100"/>
                </a:lnTo>
                <a:lnTo>
                  <a:pt x="613117" y="533400"/>
                </a:lnTo>
                <a:lnTo>
                  <a:pt x="633336" y="533400"/>
                </a:lnTo>
                <a:lnTo>
                  <a:pt x="633336" y="520700"/>
                </a:lnTo>
                <a:lnTo>
                  <a:pt x="673760" y="520700"/>
                </a:lnTo>
                <a:lnTo>
                  <a:pt x="673760" y="508000"/>
                </a:lnTo>
                <a:lnTo>
                  <a:pt x="700709" y="508000"/>
                </a:lnTo>
                <a:lnTo>
                  <a:pt x="700709" y="495300"/>
                </a:lnTo>
                <a:lnTo>
                  <a:pt x="842200" y="495300"/>
                </a:lnTo>
                <a:lnTo>
                  <a:pt x="842200" y="508000"/>
                </a:lnTo>
                <a:lnTo>
                  <a:pt x="896099" y="508000"/>
                </a:lnTo>
                <a:lnTo>
                  <a:pt x="896099" y="520700"/>
                </a:lnTo>
                <a:lnTo>
                  <a:pt x="929779" y="520700"/>
                </a:lnTo>
                <a:lnTo>
                  <a:pt x="929779" y="533400"/>
                </a:lnTo>
                <a:lnTo>
                  <a:pt x="970216" y="533400"/>
                </a:lnTo>
                <a:lnTo>
                  <a:pt x="970216" y="558800"/>
                </a:lnTo>
                <a:lnTo>
                  <a:pt x="997153" y="558800"/>
                </a:lnTo>
                <a:lnTo>
                  <a:pt x="997153" y="571500"/>
                </a:lnTo>
                <a:lnTo>
                  <a:pt x="1010627" y="571500"/>
                </a:lnTo>
                <a:lnTo>
                  <a:pt x="1010627" y="584200"/>
                </a:lnTo>
                <a:lnTo>
                  <a:pt x="1024115" y="584200"/>
                </a:lnTo>
                <a:lnTo>
                  <a:pt x="1024115" y="25400"/>
                </a:lnTo>
                <a:lnTo>
                  <a:pt x="1024115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9" name="bg object 29"/>
          <p:cNvSpPr/>
          <p:nvPr/>
        </p:nvSpPr>
        <p:spPr>
          <a:xfrm>
            <a:off x="5424413" y="13084719"/>
            <a:ext cx="1059427" cy="279400"/>
          </a:xfrm>
          <a:custGeom>
            <a:avLst/>
            <a:gdLst/>
            <a:ahLst/>
            <a:cxnLst/>
            <a:rect l="l" t="t" r="r" b="b"/>
            <a:pathLst>
              <a:path w="842645" h="279400">
                <a:moveTo>
                  <a:pt x="384035" y="254000"/>
                </a:moveTo>
                <a:lnTo>
                  <a:pt x="370560" y="254000"/>
                </a:lnTo>
                <a:lnTo>
                  <a:pt x="370560" y="228600"/>
                </a:lnTo>
                <a:lnTo>
                  <a:pt x="350354" y="228600"/>
                </a:lnTo>
                <a:lnTo>
                  <a:pt x="350354" y="215900"/>
                </a:lnTo>
                <a:lnTo>
                  <a:pt x="350354" y="203200"/>
                </a:lnTo>
                <a:lnTo>
                  <a:pt x="350354" y="190500"/>
                </a:lnTo>
                <a:lnTo>
                  <a:pt x="350354" y="177800"/>
                </a:lnTo>
                <a:lnTo>
                  <a:pt x="336880" y="177800"/>
                </a:lnTo>
                <a:lnTo>
                  <a:pt x="336880" y="165100"/>
                </a:lnTo>
                <a:lnTo>
                  <a:pt x="336880" y="152400"/>
                </a:lnTo>
                <a:lnTo>
                  <a:pt x="336880" y="139700"/>
                </a:lnTo>
                <a:lnTo>
                  <a:pt x="330136" y="139700"/>
                </a:lnTo>
                <a:lnTo>
                  <a:pt x="330136" y="127000"/>
                </a:lnTo>
                <a:lnTo>
                  <a:pt x="330136" y="101600"/>
                </a:lnTo>
                <a:lnTo>
                  <a:pt x="323405" y="101600"/>
                </a:lnTo>
                <a:lnTo>
                  <a:pt x="323405" y="12700"/>
                </a:lnTo>
                <a:lnTo>
                  <a:pt x="330136" y="12700"/>
                </a:lnTo>
                <a:lnTo>
                  <a:pt x="330136" y="8890"/>
                </a:lnTo>
                <a:lnTo>
                  <a:pt x="330136" y="0"/>
                </a:lnTo>
                <a:lnTo>
                  <a:pt x="0" y="0"/>
                </a:lnTo>
                <a:lnTo>
                  <a:pt x="0" y="8890"/>
                </a:lnTo>
                <a:lnTo>
                  <a:pt x="0" y="12700"/>
                </a:lnTo>
                <a:lnTo>
                  <a:pt x="53898" y="12700"/>
                </a:lnTo>
                <a:lnTo>
                  <a:pt x="53898" y="25400"/>
                </a:lnTo>
                <a:lnTo>
                  <a:pt x="94322" y="25400"/>
                </a:lnTo>
                <a:lnTo>
                  <a:pt x="94322" y="38100"/>
                </a:lnTo>
                <a:lnTo>
                  <a:pt x="114541" y="38100"/>
                </a:lnTo>
                <a:lnTo>
                  <a:pt x="114541" y="50800"/>
                </a:lnTo>
                <a:lnTo>
                  <a:pt x="148221" y="50800"/>
                </a:lnTo>
                <a:lnTo>
                  <a:pt x="148221" y="63500"/>
                </a:lnTo>
                <a:lnTo>
                  <a:pt x="175171" y="63500"/>
                </a:lnTo>
                <a:lnTo>
                  <a:pt x="175171" y="76200"/>
                </a:lnTo>
                <a:lnTo>
                  <a:pt x="181914" y="76200"/>
                </a:lnTo>
                <a:lnTo>
                  <a:pt x="181914" y="88900"/>
                </a:lnTo>
                <a:lnTo>
                  <a:pt x="202120" y="88900"/>
                </a:lnTo>
                <a:lnTo>
                  <a:pt x="202120" y="101600"/>
                </a:lnTo>
                <a:lnTo>
                  <a:pt x="215595" y="101600"/>
                </a:lnTo>
                <a:lnTo>
                  <a:pt x="215595" y="127000"/>
                </a:lnTo>
                <a:lnTo>
                  <a:pt x="229082" y="127000"/>
                </a:lnTo>
                <a:lnTo>
                  <a:pt x="229082" y="139700"/>
                </a:lnTo>
                <a:lnTo>
                  <a:pt x="235813" y="139700"/>
                </a:lnTo>
                <a:lnTo>
                  <a:pt x="235813" y="152400"/>
                </a:lnTo>
                <a:lnTo>
                  <a:pt x="256032" y="152400"/>
                </a:lnTo>
                <a:lnTo>
                  <a:pt x="256032" y="165100"/>
                </a:lnTo>
                <a:lnTo>
                  <a:pt x="262763" y="165100"/>
                </a:lnTo>
                <a:lnTo>
                  <a:pt x="262763" y="177800"/>
                </a:lnTo>
                <a:lnTo>
                  <a:pt x="262763" y="190500"/>
                </a:lnTo>
                <a:lnTo>
                  <a:pt x="269506" y="190500"/>
                </a:lnTo>
                <a:lnTo>
                  <a:pt x="269506" y="203200"/>
                </a:lnTo>
                <a:lnTo>
                  <a:pt x="276237" y="203200"/>
                </a:lnTo>
                <a:lnTo>
                  <a:pt x="276237" y="215900"/>
                </a:lnTo>
                <a:lnTo>
                  <a:pt x="282981" y="215900"/>
                </a:lnTo>
                <a:lnTo>
                  <a:pt x="282981" y="228600"/>
                </a:lnTo>
                <a:lnTo>
                  <a:pt x="296456" y="228600"/>
                </a:lnTo>
                <a:lnTo>
                  <a:pt x="296456" y="254000"/>
                </a:lnTo>
                <a:lnTo>
                  <a:pt x="296456" y="266700"/>
                </a:lnTo>
                <a:lnTo>
                  <a:pt x="384035" y="266700"/>
                </a:lnTo>
                <a:lnTo>
                  <a:pt x="384035" y="254000"/>
                </a:lnTo>
                <a:close/>
              </a:path>
              <a:path w="842645" h="279400">
                <a:moveTo>
                  <a:pt x="842200" y="0"/>
                </a:moveTo>
                <a:lnTo>
                  <a:pt x="539000" y="0"/>
                </a:lnTo>
                <a:lnTo>
                  <a:pt x="539000" y="12700"/>
                </a:lnTo>
                <a:lnTo>
                  <a:pt x="539000" y="25400"/>
                </a:lnTo>
                <a:lnTo>
                  <a:pt x="539000" y="101600"/>
                </a:lnTo>
                <a:lnTo>
                  <a:pt x="532269" y="101600"/>
                </a:lnTo>
                <a:lnTo>
                  <a:pt x="532269" y="114300"/>
                </a:lnTo>
                <a:lnTo>
                  <a:pt x="532269" y="127000"/>
                </a:lnTo>
                <a:lnTo>
                  <a:pt x="525526" y="127000"/>
                </a:lnTo>
                <a:lnTo>
                  <a:pt x="525526" y="139700"/>
                </a:lnTo>
                <a:lnTo>
                  <a:pt x="525526" y="152400"/>
                </a:lnTo>
                <a:lnTo>
                  <a:pt x="525526" y="177800"/>
                </a:lnTo>
                <a:lnTo>
                  <a:pt x="518795" y="177800"/>
                </a:lnTo>
                <a:lnTo>
                  <a:pt x="518795" y="203200"/>
                </a:lnTo>
                <a:lnTo>
                  <a:pt x="512051" y="203200"/>
                </a:lnTo>
                <a:lnTo>
                  <a:pt x="512051" y="215900"/>
                </a:lnTo>
                <a:lnTo>
                  <a:pt x="498576" y="215900"/>
                </a:lnTo>
                <a:lnTo>
                  <a:pt x="498576" y="228600"/>
                </a:lnTo>
                <a:lnTo>
                  <a:pt x="491845" y="228600"/>
                </a:lnTo>
                <a:lnTo>
                  <a:pt x="491845" y="241300"/>
                </a:lnTo>
                <a:lnTo>
                  <a:pt x="485101" y="241300"/>
                </a:lnTo>
                <a:lnTo>
                  <a:pt x="485101" y="266700"/>
                </a:lnTo>
                <a:lnTo>
                  <a:pt x="471627" y="266700"/>
                </a:lnTo>
                <a:lnTo>
                  <a:pt x="471627" y="279400"/>
                </a:lnTo>
                <a:lnTo>
                  <a:pt x="552475" y="279400"/>
                </a:lnTo>
                <a:lnTo>
                  <a:pt x="552475" y="266700"/>
                </a:lnTo>
                <a:lnTo>
                  <a:pt x="552475" y="241300"/>
                </a:lnTo>
                <a:lnTo>
                  <a:pt x="559219" y="241300"/>
                </a:lnTo>
                <a:lnTo>
                  <a:pt x="559219" y="228600"/>
                </a:lnTo>
                <a:lnTo>
                  <a:pt x="565950" y="228600"/>
                </a:lnTo>
                <a:lnTo>
                  <a:pt x="565950" y="215900"/>
                </a:lnTo>
                <a:lnTo>
                  <a:pt x="572693" y="215900"/>
                </a:lnTo>
                <a:lnTo>
                  <a:pt x="572693" y="203200"/>
                </a:lnTo>
                <a:lnTo>
                  <a:pt x="586168" y="203200"/>
                </a:lnTo>
                <a:lnTo>
                  <a:pt x="586168" y="177800"/>
                </a:lnTo>
                <a:lnTo>
                  <a:pt x="592899" y="177800"/>
                </a:lnTo>
                <a:lnTo>
                  <a:pt x="592899" y="152400"/>
                </a:lnTo>
                <a:lnTo>
                  <a:pt x="606386" y="152400"/>
                </a:lnTo>
                <a:lnTo>
                  <a:pt x="606386" y="139700"/>
                </a:lnTo>
                <a:lnTo>
                  <a:pt x="613117" y="139700"/>
                </a:lnTo>
                <a:lnTo>
                  <a:pt x="613117" y="127000"/>
                </a:lnTo>
                <a:lnTo>
                  <a:pt x="640067" y="127000"/>
                </a:lnTo>
                <a:lnTo>
                  <a:pt x="640067" y="114300"/>
                </a:lnTo>
                <a:lnTo>
                  <a:pt x="646811" y="114300"/>
                </a:lnTo>
                <a:lnTo>
                  <a:pt x="646811" y="101600"/>
                </a:lnTo>
                <a:lnTo>
                  <a:pt x="660285" y="101600"/>
                </a:lnTo>
                <a:lnTo>
                  <a:pt x="660285" y="88900"/>
                </a:lnTo>
                <a:lnTo>
                  <a:pt x="673747" y="88900"/>
                </a:lnTo>
                <a:lnTo>
                  <a:pt x="673747" y="63500"/>
                </a:lnTo>
                <a:lnTo>
                  <a:pt x="693966" y="63500"/>
                </a:lnTo>
                <a:lnTo>
                  <a:pt x="693966" y="50800"/>
                </a:lnTo>
                <a:lnTo>
                  <a:pt x="720915" y="50800"/>
                </a:lnTo>
                <a:lnTo>
                  <a:pt x="720915" y="38100"/>
                </a:lnTo>
                <a:lnTo>
                  <a:pt x="768083" y="38100"/>
                </a:lnTo>
                <a:lnTo>
                  <a:pt x="768083" y="25400"/>
                </a:lnTo>
                <a:lnTo>
                  <a:pt x="808507" y="25400"/>
                </a:lnTo>
                <a:lnTo>
                  <a:pt x="808507" y="12700"/>
                </a:lnTo>
                <a:lnTo>
                  <a:pt x="842200" y="12700"/>
                </a:lnTo>
                <a:lnTo>
                  <a:pt x="842200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0" name="bg object 30"/>
          <p:cNvSpPr/>
          <p:nvPr/>
        </p:nvSpPr>
        <p:spPr>
          <a:xfrm>
            <a:off x="4009777" y="13370469"/>
            <a:ext cx="499776" cy="383540"/>
          </a:xfrm>
          <a:custGeom>
            <a:avLst/>
            <a:gdLst/>
            <a:ahLst/>
            <a:cxnLst/>
            <a:rect l="l" t="t" r="r" b="b"/>
            <a:pathLst>
              <a:path w="397510" h="383540">
                <a:moveTo>
                  <a:pt x="397510" y="148590"/>
                </a:moveTo>
                <a:lnTo>
                  <a:pt x="390779" y="148590"/>
                </a:lnTo>
                <a:lnTo>
                  <a:pt x="390779" y="134620"/>
                </a:lnTo>
                <a:lnTo>
                  <a:pt x="384035" y="134620"/>
                </a:lnTo>
                <a:lnTo>
                  <a:pt x="384035" y="128270"/>
                </a:lnTo>
                <a:lnTo>
                  <a:pt x="384035" y="114300"/>
                </a:lnTo>
                <a:lnTo>
                  <a:pt x="377304" y="114300"/>
                </a:lnTo>
                <a:lnTo>
                  <a:pt x="377304" y="101600"/>
                </a:lnTo>
                <a:lnTo>
                  <a:pt x="370560" y="101600"/>
                </a:lnTo>
                <a:lnTo>
                  <a:pt x="370560" y="87630"/>
                </a:lnTo>
                <a:lnTo>
                  <a:pt x="363829" y="87630"/>
                </a:lnTo>
                <a:lnTo>
                  <a:pt x="363829" y="73660"/>
                </a:lnTo>
                <a:lnTo>
                  <a:pt x="363829" y="67310"/>
                </a:lnTo>
                <a:lnTo>
                  <a:pt x="350354" y="67310"/>
                </a:lnTo>
                <a:lnTo>
                  <a:pt x="350354" y="60960"/>
                </a:lnTo>
                <a:lnTo>
                  <a:pt x="343611" y="60960"/>
                </a:lnTo>
                <a:lnTo>
                  <a:pt x="343611" y="53340"/>
                </a:lnTo>
                <a:lnTo>
                  <a:pt x="336880" y="53340"/>
                </a:lnTo>
                <a:lnTo>
                  <a:pt x="336880" y="46990"/>
                </a:lnTo>
                <a:lnTo>
                  <a:pt x="330136" y="46990"/>
                </a:lnTo>
                <a:lnTo>
                  <a:pt x="330136" y="40640"/>
                </a:lnTo>
                <a:lnTo>
                  <a:pt x="323405" y="40640"/>
                </a:lnTo>
                <a:lnTo>
                  <a:pt x="323405" y="34290"/>
                </a:lnTo>
                <a:lnTo>
                  <a:pt x="309930" y="34290"/>
                </a:lnTo>
                <a:lnTo>
                  <a:pt x="309930" y="26670"/>
                </a:lnTo>
                <a:lnTo>
                  <a:pt x="303187" y="26670"/>
                </a:lnTo>
                <a:lnTo>
                  <a:pt x="303187" y="20320"/>
                </a:lnTo>
                <a:lnTo>
                  <a:pt x="296443" y="20320"/>
                </a:lnTo>
                <a:lnTo>
                  <a:pt x="296443" y="13970"/>
                </a:lnTo>
                <a:lnTo>
                  <a:pt x="289712" y="13970"/>
                </a:lnTo>
                <a:lnTo>
                  <a:pt x="289712" y="6350"/>
                </a:lnTo>
                <a:lnTo>
                  <a:pt x="262763" y="6350"/>
                </a:lnTo>
                <a:lnTo>
                  <a:pt x="262763" y="0"/>
                </a:lnTo>
                <a:lnTo>
                  <a:pt x="134747" y="0"/>
                </a:lnTo>
                <a:lnTo>
                  <a:pt x="134747" y="6350"/>
                </a:lnTo>
                <a:lnTo>
                  <a:pt x="128016" y="6350"/>
                </a:lnTo>
                <a:lnTo>
                  <a:pt x="128016" y="13970"/>
                </a:lnTo>
                <a:lnTo>
                  <a:pt x="107797" y="13970"/>
                </a:lnTo>
                <a:lnTo>
                  <a:pt x="107797" y="20320"/>
                </a:lnTo>
                <a:lnTo>
                  <a:pt x="94322" y="20320"/>
                </a:lnTo>
                <a:lnTo>
                  <a:pt x="94322" y="26670"/>
                </a:lnTo>
                <a:lnTo>
                  <a:pt x="80848" y="26670"/>
                </a:lnTo>
                <a:lnTo>
                  <a:pt x="80848" y="34290"/>
                </a:lnTo>
                <a:lnTo>
                  <a:pt x="74104" y="34290"/>
                </a:lnTo>
                <a:lnTo>
                  <a:pt x="74104" y="40640"/>
                </a:lnTo>
                <a:lnTo>
                  <a:pt x="67373" y="40640"/>
                </a:lnTo>
                <a:lnTo>
                  <a:pt x="67373" y="46990"/>
                </a:lnTo>
                <a:lnTo>
                  <a:pt x="60629" y="46990"/>
                </a:lnTo>
                <a:lnTo>
                  <a:pt x="60629" y="53340"/>
                </a:lnTo>
                <a:lnTo>
                  <a:pt x="53898" y="53340"/>
                </a:lnTo>
                <a:lnTo>
                  <a:pt x="53898" y="60960"/>
                </a:lnTo>
                <a:lnTo>
                  <a:pt x="53898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93" y="73660"/>
                </a:lnTo>
                <a:lnTo>
                  <a:pt x="33693" y="87630"/>
                </a:lnTo>
                <a:lnTo>
                  <a:pt x="26949" y="87630"/>
                </a:lnTo>
                <a:lnTo>
                  <a:pt x="26949" y="101600"/>
                </a:lnTo>
                <a:lnTo>
                  <a:pt x="20205" y="101600"/>
                </a:lnTo>
                <a:lnTo>
                  <a:pt x="20205" y="114300"/>
                </a:lnTo>
                <a:lnTo>
                  <a:pt x="13474" y="114300"/>
                </a:lnTo>
                <a:lnTo>
                  <a:pt x="13474" y="128270"/>
                </a:lnTo>
                <a:lnTo>
                  <a:pt x="6731" y="128270"/>
                </a:lnTo>
                <a:lnTo>
                  <a:pt x="6731" y="134620"/>
                </a:lnTo>
                <a:lnTo>
                  <a:pt x="6731" y="148590"/>
                </a:lnTo>
                <a:lnTo>
                  <a:pt x="6731" y="154940"/>
                </a:lnTo>
                <a:lnTo>
                  <a:pt x="0" y="154940"/>
                </a:lnTo>
                <a:lnTo>
                  <a:pt x="0" y="222250"/>
                </a:lnTo>
                <a:lnTo>
                  <a:pt x="6731" y="222250"/>
                </a:lnTo>
                <a:lnTo>
                  <a:pt x="6731" y="248920"/>
                </a:lnTo>
                <a:lnTo>
                  <a:pt x="13474" y="248920"/>
                </a:lnTo>
                <a:lnTo>
                  <a:pt x="13474" y="262890"/>
                </a:lnTo>
                <a:lnTo>
                  <a:pt x="20205" y="262890"/>
                </a:lnTo>
                <a:lnTo>
                  <a:pt x="20205" y="276860"/>
                </a:lnTo>
                <a:lnTo>
                  <a:pt x="20205" y="283210"/>
                </a:lnTo>
                <a:lnTo>
                  <a:pt x="26949" y="283210"/>
                </a:lnTo>
                <a:lnTo>
                  <a:pt x="26949" y="289560"/>
                </a:lnTo>
                <a:lnTo>
                  <a:pt x="33693" y="289560"/>
                </a:lnTo>
                <a:lnTo>
                  <a:pt x="33693" y="295910"/>
                </a:lnTo>
                <a:lnTo>
                  <a:pt x="33693" y="303530"/>
                </a:lnTo>
                <a:lnTo>
                  <a:pt x="40424" y="303530"/>
                </a:lnTo>
                <a:lnTo>
                  <a:pt x="40424" y="309880"/>
                </a:lnTo>
                <a:lnTo>
                  <a:pt x="47167" y="309880"/>
                </a:lnTo>
                <a:lnTo>
                  <a:pt x="47167" y="316230"/>
                </a:lnTo>
                <a:lnTo>
                  <a:pt x="53898" y="316230"/>
                </a:lnTo>
                <a:lnTo>
                  <a:pt x="53898" y="323850"/>
                </a:lnTo>
                <a:lnTo>
                  <a:pt x="60629" y="323850"/>
                </a:lnTo>
                <a:lnTo>
                  <a:pt x="60629" y="330200"/>
                </a:lnTo>
                <a:lnTo>
                  <a:pt x="60629" y="336550"/>
                </a:lnTo>
                <a:lnTo>
                  <a:pt x="74104" y="336550"/>
                </a:lnTo>
                <a:lnTo>
                  <a:pt x="74104" y="344170"/>
                </a:lnTo>
                <a:lnTo>
                  <a:pt x="80848" y="344170"/>
                </a:lnTo>
                <a:lnTo>
                  <a:pt x="80848" y="350520"/>
                </a:lnTo>
                <a:lnTo>
                  <a:pt x="87591" y="350520"/>
                </a:lnTo>
                <a:lnTo>
                  <a:pt x="87591" y="356870"/>
                </a:lnTo>
                <a:lnTo>
                  <a:pt x="101066" y="356870"/>
                </a:lnTo>
                <a:lnTo>
                  <a:pt x="101066" y="363220"/>
                </a:lnTo>
                <a:lnTo>
                  <a:pt x="107797" y="363220"/>
                </a:lnTo>
                <a:lnTo>
                  <a:pt x="107797" y="370840"/>
                </a:lnTo>
                <a:lnTo>
                  <a:pt x="128016" y="370840"/>
                </a:lnTo>
                <a:lnTo>
                  <a:pt x="128016" y="377190"/>
                </a:lnTo>
                <a:lnTo>
                  <a:pt x="154965" y="377190"/>
                </a:lnTo>
                <a:lnTo>
                  <a:pt x="154965" y="383540"/>
                </a:lnTo>
                <a:lnTo>
                  <a:pt x="242544" y="383540"/>
                </a:lnTo>
                <a:lnTo>
                  <a:pt x="242544" y="377190"/>
                </a:lnTo>
                <a:lnTo>
                  <a:pt x="262763" y="377190"/>
                </a:lnTo>
                <a:lnTo>
                  <a:pt x="262763" y="370840"/>
                </a:lnTo>
                <a:lnTo>
                  <a:pt x="289712" y="370840"/>
                </a:lnTo>
                <a:lnTo>
                  <a:pt x="289712" y="363220"/>
                </a:lnTo>
                <a:lnTo>
                  <a:pt x="296443" y="363220"/>
                </a:lnTo>
                <a:lnTo>
                  <a:pt x="296443" y="356870"/>
                </a:lnTo>
                <a:lnTo>
                  <a:pt x="309930" y="356870"/>
                </a:lnTo>
                <a:lnTo>
                  <a:pt x="309930" y="350520"/>
                </a:lnTo>
                <a:lnTo>
                  <a:pt x="323405" y="350520"/>
                </a:lnTo>
                <a:lnTo>
                  <a:pt x="323405" y="344170"/>
                </a:lnTo>
                <a:lnTo>
                  <a:pt x="330136" y="344170"/>
                </a:lnTo>
                <a:lnTo>
                  <a:pt x="330136" y="336550"/>
                </a:lnTo>
                <a:lnTo>
                  <a:pt x="336880" y="336550"/>
                </a:lnTo>
                <a:lnTo>
                  <a:pt x="336880" y="330200"/>
                </a:lnTo>
                <a:lnTo>
                  <a:pt x="343611" y="330200"/>
                </a:lnTo>
                <a:lnTo>
                  <a:pt x="343611" y="323850"/>
                </a:lnTo>
                <a:lnTo>
                  <a:pt x="350354" y="323850"/>
                </a:lnTo>
                <a:lnTo>
                  <a:pt x="350354" y="316230"/>
                </a:lnTo>
                <a:lnTo>
                  <a:pt x="363829" y="316230"/>
                </a:lnTo>
                <a:lnTo>
                  <a:pt x="363829" y="309880"/>
                </a:lnTo>
                <a:lnTo>
                  <a:pt x="363829" y="303530"/>
                </a:lnTo>
                <a:lnTo>
                  <a:pt x="363829" y="295910"/>
                </a:lnTo>
                <a:lnTo>
                  <a:pt x="370560" y="295910"/>
                </a:lnTo>
                <a:lnTo>
                  <a:pt x="370560" y="289560"/>
                </a:lnTo>
                <a:lnTo>
                  <a:pt x="377304" y="289560"/>
                </a:lnTo>
                <a:lnTo>
                  <a:pt x="377304" y="283210"/>
                </a:lnTo>
                <a:lnTo>
                  <a:pt x="377304" y="276860"/>
                </a:lnTo>
                <a:lnTo>
                  <a:pt x="384035" y="276860"/>
                </a:lnTo>
                <a:lnTo>
                  <a:pt x="384035" y="262890"/>
                </a:lnTo>
                <a:lnTo>
                  <a:pt x="384035" y="248920"/>
                </a:lnTo>
                <a:lnTo>
                  <a:pt x="397510" y="248920"/>
                </a:lnTo>
                <a:lnTo>
                  <a:pt x="397510" y="222250"/>
                </a:lnTo>
                <a:lnTo>
                  <a:pt x="397510" y="154940"/>
                </a:lnTo>
                <a:lnTo>
                  <a:pt x="397510" y="14859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1" name="bg object 31"/>
          <p:cNvSpPr/>
          <p:nvPr/>
        </p:nvSpPr>
        <p:spPr>
          <a:xfrm>
            <a:off x="1654861" y="12942479"/>
            <a:ext cx="1719675" cy="1270000"/>
          </a:xfrm>
          <a:custGeom>
            <a:avLst/>
            <a:gdLst/>
            <a:ahLst/>
            <a:cxnLst/>
            <a:rect l="l" t="t" r="r" b="b"/>
            <a:pathLst>
              <a:path w="1367789" h="1270000">
                <a:moveTo>
                  <a:pt x="1367726" y="889000"/>
                </a:moveTo>
                <a:lnTo>
                  <a:pt x="1152131" y="889000"/>
                </a:lnTo>
                <a:lnTo>
                  <a:pt x="1152131" y="901700"/>
                </a:lnTo>
                <a:lnTo>
                  <a:pt x="1145387" y="901700"/>
                </a:lnTo>
                <a:lnTo>
                  <a:pt x="1145387" y="914400"/>
                </a:lnTo>
                <a:lnTo>
                  <a:pt x="1131912" y="914400"/>
                </a:lnTo>
                <a:lnTo>
                  <a:pt x="1131912" y="927100"/>
                </a:lnTo>
                <a:lnTo>
                  <a:pt x="1118438" y="927100"/>
                </a:lnTo>
                <a:lnTo>
                  <a:pt x="1118438" y="939800"/>
                </a:lnTo>
                <a:lnTo>
                  <a:pt x="1098219" y="939800"/>
                </a:lnTo>
                <a:lnTo>
                  <a:pt x="1098219" y="952500"/>
                </a:lnTo>
                <a:lnTo>
                  <a:pt x="1091488" y="952500"/>
                </a:lnTo>
                <a:lnTo>
                  <a:pt x="1091488" y="965200"/>
                </a:lnTo>
                <a:lnTo>
                  <a:pt x="1078014" y="965200"/>
                </a:lnTo>
                <a:lnTo>
                  <a:pt x="1078014" y="977900"/>
                </a:lnTo>
                <a:lnTo>
                  <a:pt x="1064539" y="977900"/>
                </a:lnTo>
                <a:lnTo>
                  <a:pt x="1064539" y="990600"/>
                </a:lnTo>
                <a:lnTo>
                  <a:pt x="1044321" y="990600"/>
                </a:lnTo>
                <a:lnTo>
                  <a:pt x="1044321" y="1003300"/>
                </a:lnTo>
                <a:lnTo>
                  <a:pt x="1024115" y="1003300"/>
                </a:lnTo>
                <a:lnTo>
                  <a:pt x="1024115" y="1016000"/>
                </a:lnTo>
                <a:lnTo>
                  <a:pt x="1003896" y="1016000"/>
                </a:lnTo>
                <a:lnTo>
                  <a:pt x="1003896" y="1028700"/>
                </a:lnTo>
                <a:lnTo>
                  <a:pt x="990422" y="1028700"/>
                </a:lnTo>
                <a:lnTo>
                  <a:pt x="990422" y="1041400"/>
                </a:lnTo>
                <a:lnTo>
                  <a:pt x="963472" y="1041400"/>
                </a:lnTo>
                <a:lnTo>
                  <a:pt x="963472" y="1054100"/>
                </a:lnTo>
                <a:lnTo>
                  <a:pt x="949998" y="1054100"/>
                </a:lnTo>
                <a:lnTo>
                  <a:pt x="949998" y="1066800"/>
                </a:lnTo>
                <a:lnTo>
                  <a:pt x="923048" y="1066800"/>
                </a:lnTo>
                <a:lnTo>
                  <a:pt x="923048" y="1079500"/>
                </a:lnTo>
                <a:lnTo>
                  <a:pt x="882624" y="1079500"/>
                </a:lnTo>
                <a:lnTo>
                  <a:pt x="882624" y="1092200"/>
                </a:lnTo>
                <a:lnTo>
                  <a:pt x="842200" y="1092200"/>
                </a:lnTo>
                <a:lnTo>
                  <a:pt x="842200" y="1104900"/>
                </a:lnTo>
                <a:lnTo>
                  <a:pt x="808507" y="1104900"/>
                </a:lnTo>
                <a:lnTo>
                  <a:pt x="808507" y="1117600"/>
                </a:lnTo>
                <a:lnTo>
                  <a:pt x="586168" y="1117600"/>
                </a:lnTo>
                <a:lnTo>
                  <a:pt x="586168" y="1104900"/>
                </a:lnTo>
                <a:lnTo>
                  <a:pt x="532269" y="1104900"/>
                </a:lnTo>
                <a:lnTo>
                  <a:pt x="532269" y="1092200"/>
                </a:lnTo>
                <a:lnTo>
                  <a:pt x="498589" y="1092200"/>
                </a:lnTo>
                <a:lnTo>
                  <a:pt x="498589" y="1079500"/>
                </a:lnTo>
                <a:lnTo>
                  <a:pt x="444677" y="1079500"/>
                </a:lnTo>
                <a:lnTo>
                  <a:pt x="444677" y="1066800"/>
                </a:lnTo>
                <a:lnTo>
                  <a:pt x="410997" y="1066800"/>
                </a:lnTo>
                <a:lnTo>
                  <a:pt x="410997" y="1041400"/>
                </a:lnTo>
                <a:lnTo>
                  <a:pt x="384048" y="1041400"/>
                </a:lnTo>
                <a:lnTo>
                  <a:pt x="384048" y="1028700"/>
                </a:lnTo>
                <a:lnTo>
                  <a:pt x="370573" y="1028700"/>
                </a:lnTo>
                <a:lnTo>
                  <a:pt x="370573" y="1016000"/>
                </a:lnTo>
                <a:lnTo>
                  <a:pt x="343623" y="1016000"/>
                </a:lnTo>
                <a:lnTo>
                  <a:pt x="343623" y="1003300"/>
                </a:lnTo>
                <a:lnTo>
                  <a:pt x="323405" y="1003300"/>
                </a:lnTo>
                <a:lnTo>
                  <a:pt x="323405" y="990600"/>
                </a:lnTo>
                <a:lnTo>
                  <a:pt x="303199" y="990600"/>
                </a:lnTo>
                <a:lnTo>
                  <a:pt x="303199" y="965200"/>
                </a:lnTo>
                <a:lnTo>
                  <a:pt x="269506" y="965200"/>
                </a:lnTo>
                <a:lnTo>
                  <a:pt x="269506" y="952500"/>
                </a:lnTo>
                <a:lnTo>
                  <a:pt x="256032" y="952500"/>
                </a:lnTo>
                <a:lnTo>
                  <a:pt x="256032" y="939800"/>
                </a:lnTo>
                <a:lnTo>
                  <a:pt x="249288" y="939800"/>
                </a:lnTo>
                <a:lnTo>
                  <a:pt x="249288" y="914400"/>
                </a:lnTo>
                <a:lnTo>
                  <a:pt x="229082" y="914400"/>
                </a:lnTo>
                <a:lnTo>
                  <a:pt x="229082" y="901700"/>
                </a:lnTo>
                <a:lnTo>
                  <a:pt x="222338" y="901700"/>
                </a:lnTo>
                <a:lnTo>
                  <a:pt x="222338" y="889000"/>
                </a:lnTo>
                <a:lnTo>
                  <a:pt x="215607" y="889000"/>
                </a:lnTo>
                <a:lnTo>
                  <a:pt x="215607" y="876300"/>
                </a:lnTo>
                <a:lnTo>
                  <a:pt x="202133" y="876300"/>
                </a:lnTo>
                <a:lnTo>
                  <a:pt x="202133" y="863600"/>
                </a:lnTo>
                <a:lnTo>
                  <a:pt x="188658" y="863600"/>
                </a:lnTo>
                <a:lnTo>
                  <a:pt x="188658" y="850900"/>
                </a:lnTo>
                <a:lnTo>
                  <a:pt x="181927" y="850900"/>
                </a:lnTo>
                <a:lnTo>
                  <a:pt x="181927" y="825500"/>
                </a:lnTo>
                <a:lnTo>
                  <a:pt x="168440" y="825500"/>
                </a:lnTo>
                <a:lnTo>
                  <a:pt x="168440" y="812800"/>
                </a:lnTo>
                <a:lnTo>
                  <a:pt x="161709" y="812800"/>
                </a:lnTo>
                <a:lnTo>
                  <a:pt x="161709" y="800100"/>
                </a:lnTo>
                <a:lnTo>
                  <a:pt x="154965" y="800100"/>
                </a:lnTo>
                <a:lnTo>
                  <a:pt x="154965" y="787400"/>
                </a:lnTo>
                <a:lnTo>
                  <a:pt x="148234" y="787400"/>
                </a:lnTo>
                <a:lnTo>
                  <a:pt x="148234" y="774700"/>
                </a:lnTo>
                <a:lnTo>
                  <a:pt x="141490" y="774700"/>
                </a:lnTo>
                <a:lnTo>
                  <a:pt x="141490" y="749300"/>
                </a:lnTo>
                <a:lnTo>
                  <a:pt x="134759" y="749300"/>
                </a:lnTo>
                <a:lnTo>
                  <a:pt x="134759" y="723900"/>
                </a:lnTo>
                <a:lnTo>
                  <a:pt x="128016" y="723900"/>
                </a:lnTo>
                <a:lnTo>
                  <a:pt x="128016" y="711200"/>
                </a:lnTo>
                <a:lnTo>
                  <a:pt x="121285" y="711200"/>
                </a:lnTo>
                <a:lnTo>
                  <a:pt x="121285" y="685800"/>
                </a:lnTo>
                <a:lnTo>
                  <a:pt x="114541" y="685800"/>
                </a:lnTo>
                <a:lnTo>
                  <a:pt x="114541" y="660400"/>
                </a:lnTo>
                <a:lnTo>
                  <a:pt x="107810" y="660400"/>
                </a:lnTo>
                <a:lnTo>
                  <a:pt x="107810" y="647700"/>
                </a:lnTo>
                <a:lnTo>
                  <a:pt x="101066" y="647700"/>
                </a:lnTo>
                <a:lnTo>
                  <a:pt x="101066" y="546100"/>
                </a:lnTo>
                <a:lnTo>
                  <a:pt x="539013" y="546100"/>
                </a:lnTo>
                <a:lnTo>
                  <a:pt x="539013" y="533400"/>
                </a:lnTo>
                <a:lnTo>
                  <a:pt x="532269" y="533400"/>
                </a:lnTo>
                <a:lnTo>
                  <a:pt x="532269" y="520700"/>
                </a:lnTo>
                <a:lnTo>
                  <a:pt x="525538" y="520700"/>
                </a:lnTo>
                <a:lnTo>
                  <a:pt x="525538" y="495300"/>
                </a:lnTo>
                <a:lnTo>
                  <a:pt x="518795" y="495300"/>
                </a:lnTo>
                <a:lnTo>
                  <a:pt x="518795" y="444500"/>
                </a:lnTo>
                <a:lnTo>
                  <a:pt x="512064" y="444500"/>
                </a:lnTo>
                <a:lnTo>
                  <a:pt x="512064" y="431800"/>
                </a:lnTo>
                <a:lnTo>
                  <a:pt x="505320" y="431800"/>
                </a:lnTo>
                <a:lnTo>
                  <a:pt x="505320" y="292100"/>
                </a:lnTo>
                <a:lnTo>
                  <a:pt x="512064" y="292100"/>
                </a:lnTo>
                <a:lnTo>
                  <a:pt x="512064" y="241300"/>
                </a:lnTo>
                <a:lnTo>
                  <a:pt x="518795" y="241300"/>
                </a:lnTo>
                <a:lnTo>
                  <a:pt x="518795" y="215900"/>
                </a:lnTo>
                <a:lnTo>
                  <a:pt x="525538" y="215900"/>
                </a:lnTo>
                <a:lnTo>
                  <a:pt x="525538" y="190500"/>
                </a:lnTo>
                <a:lnTo>
                  <a:pt x="532269" y="190500"/>
                </a:lnTo>
                <a:lnTo>
                  <a:pt x="532269" y="177800"/>
                </a:lnTo>
                <a:lnTo>
                  <a:pt x="539013" y="177800"/>
                </a:lnTo>
                <a:lnTo>
                  <a:pt x="539013" y="139700"/>
                </a:lnTo>
                <a:lnTo>
                  <a:pt x="545744" y="139700"/>
                </a:lnTo>
                <a:lnTo>
                  <a:pt x="545744" y="127000"/>
                </a:lnTo>
                <a:lnTo>
                  <a:pt x="552488" y="127000"/>
                </a:lnTo>
                <a:lnTo>
                  <a:pt x="552488" y="114300"/>
                </a:lnTo>
                <a:lnTo>
                  <a:pt x="559219" y="114300"/>
                </a:lnTo>
                <a:lnTo>
                  <a:pt x="559219" y="101600"/>
                </a:lnTo>
                <a:lnTo>
                  <a:pt x="565962" y="101600"/>
                </a:lnTo>
                <a:lnTo>
                  <a:pt x="565962" y="88900"/>
                </a:lnTo>
                <a:lnTo>
                  <a:pt x="572693" y="88900"/>
                </a:lnTo>
                <a:lnTo>
                  <a:pt x="572693" y="76200"/>
                </a:lnTo>
                <a:lnTo>
                  <a:pt x="579437" y="76200"/>
                </a:lnTo>
                <a:lnTo>
                  <a:pt x="579437" y="63500"/>
                </a:lnTo>
                <a:lnTo>
                  <a:pt x="586168" y="63500"/>
                </a:lnTo>
                <a:lnTo>
                  <a:pt x="586168" y="50800"/>
                </a:lnTo>
                <a:lnTo>
                  <a:pt x="592912" y="50800"/>
                </a:lnTo>
                <a:lnTo>
                  <a:pt x="592912" y="38100"/>
                </a:lnTo>
                <a:lnTo>
                  <a:pt x="606386" y="38100"/>
                </a:lnTo>
                <a:lnTo>
                  <a:pt x="606386" y="25400"/>
                </a:lnTo>
                <a:lnTo>
                  <a:pt x="613117" y="25400"/>
                </a:lnTo>
                <a:lnTo>
                  <a:pt x="613117" y="12700"/>
                </a:lnTo>
                <a:lnTo>
                  <a:pt x="626592" y="12700"/>
                </a:lnTo>
                <a:lnTo>
                  <a:pt x="626592" y="0"/>
                </a:lnTo>
                <a:lnTo>
                  <a:pt x="0" y="0"/>
                </a:lnTo>
                <a:lnTo>
                  <a:pt x="0" y="12700"/>
                </a:lnTo>
                <a:lnTo>
                  <a:pt x="0" y="25400"/>
                </a:lnTo>
                <a:lnTo>
                  <a:pt x="0" y="1270000"/>
                </a:lnTo>
                <a:lnTo>
                  <a:pt x="1367726" y="1270000"/>
                </a:lnTo>
                <a:lnTo>
                  <a:pt x="1367726" y="901700"/>
                </a:lnTo>
                <a:lnTo>
                  <a:pt x="1367726" y="8890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2" name="bg object 32"/>
          <p:cNvSpPr/>
          <p:nvPr/>
        </p:nvSpPr>
        <p:spPr>
          <a:xfrm>
            <a:off x="2222419" y="12942479"/>
            <a:ext cx="1152038" cy="1079500"/>
          </a:xfrm>
          <a:custGeom>
            <a:avLst/>
            <a:gdLst/>
            <a:ahLst/>
            <a:cxnLst/>
            <a:rect l="l" t="t" r="r" b="b"/>
            <a:pathLst>
              <a:path w="916305" h="1079500">
                <a:moveTo>
                  <a:pt x="188645" y="711200"/>
                </a:moveTo>
                <a:lnTo>
                  <a:pt x="175171" y="711200"/>
                </a:lnTo>
                <a:lnTo>
                  <a:pt x="175171" y="698500"/>
                </a:lnTo>
                <a:lnTo>
                  <a:pt x="168440" y="698500"/>
                </a:lnTo>
                <a:lnTo>
                  <a:pt x="168440" y="686003"/>
                </a:lnTo>
                <a:lnTo>
                  <a:pt x="161696" y="686003"/>
                </a:lnTo>
                <a:lnTo>
                  <a:pt x="161696" y="673303"/>
                </a:lnTo>
                <a:lnTo>
                  <a:pt x="148221" y="673303"/>
                </a:lnTo>
                <a:lnTo>
                  <a:pt x="148221" y="660603"/>
                </a:lnTo>
                <a:lnTo>
                  <a:pt x="134747" y="660603"/>
                </a:lnTo>
                <a:lnTo>
                  <a:pt x="134747" y="647903"/>
                </a:lnTo>
                <a:lnTo>
                  <a:pt x="0" y="647903"/>
                </a:lnTo>
                <a:lnTo>
                  <a:pt x="0" y="660603"/>
                </a:lnTo>
                <a:lnTo>
                  <a:pt x="20205" y="660603"/>
                </a:lnTo>
                <a:lnTo>
                  <a:pt x="20205" y="673303"/>
                </a:lnTo>
                <a:lnTo>
                  <a:pt x="40424" y="673303"/>
                </a:lnTo>
                <a:lnTo>
                  <a:pt x="40424" y="686003"/>
                </a:lnTo>
                <a:lnTo>
                  <a:pt x="47167" y="686003"/>
                </a:lnTo>
                <a:lnTo>
                  <a:pt x="47167" y="698703"/>
                </a:lnTo>
                <a:lnTo>
                  <a:pt x="67373" y="698703"/>
                </a:lnTo>
                <a:lnTo>
                  <a:pt x="67373" y="711200"/>
                </a:lnTo>
                <a:lnTo>
                  <a:pt x="67373" y="723900"/>
                </a:lnTo>
                <a:lnTo>
                  <a:pt x="188645" y="723900"/>
                </a:lnTo>
                <a:lnTo>
                  <a:pt x="188645" y="711200"/>
                </a:lnTo>
                <a:close/>
              </a:path>
              <a:path w="916305" h="1079500">
                <a:moveTo>
                  <a:pt x="269506" y="914603"/>
                </a:moveTo>
                <a:lnTo>
                  <a:pt x="195389" y="914603"/>
                </a:lnTo>
                <a:lnTo>
                  <a:pt x="195389" y="927303"/>
                </a:lnTo>
                <a:lnTo>
                  <a:pt x="208864" y="927303"/>
                </a:lnTo>
                <a:lnTo>
                  <a:pt x="208864" y="952500"/>
                </a:lnTo>
                <a:lnTo>
                  <a:pt x="208864" y="965200"/>
                </a:lnTo>
                <a:lnTo>
                  <a:pt x="215607" y="965200"/>
                </a:lnTo>
                <a:lnTo>
                  <a:pt x="215607" y="990600"/>
                </a:lnTo>
                <a:lnTo>
                  <a:pt x="222338" y="990600"/>
                </a:lnTo>
                <a:lnTo>
                  <a:pt x="222338" y="1003300"/>
                </a:lnTo>
                <a:lnTo>
                  <a:pt x="222338" y="1016000"/>
                </a:lnTo>
                <a:lnTo>
                  <a:pt x="229082" y="1016000"/>
                </a:lnTo>
                <a:lnTo>
                  <a:pt x="229082" y="1041400"/>
                </a:lnTo>
                <a:lnTo>
                  <a:pt x="229082" y="1079500"/>
                </a:lnTo>
                <a:lnTo>
                  <a:pt x="235813" y="1079500"/>
                </a:lnTo>
                <a:lnTo>
                  <a:pt x="235813" y="1041400"/>
                </a:lnTo>
                <a:lnTo>
                  <a:pt x="242557" y="1041400"/>
                </a:lnTo>
                <a:lnTo>
                  <a:pt x="242557" y="1016000"/>
                </a:lnTo>
                <a:lnTo>
                  <a:pt x="242557" y="1003300"/>
                </a:lnTo>
                <a:lnTo>
                  <a:pt x="249288" y="1003300"/>
                </a:lnTo>
                <a:lnTo>
                  <a:pt x="249288" y="990600"/>
                </a:lnTo>
                <a:lnTo>
                  <a:pt x="249288" y="965200"/>
                </a:lnTo>
                <a:lnTo>
                  <a:pt x="256032" y="965200"/>
                </a:lnTo>
                <a:lnTo>
                  <a:pt x="256032" y="952500"/>
                </a:lnTo>
                <a:lnTo>
                  <a:pt x="262763" y="952500"/>
                </a:lnTo>
                <a:lnTo>
                  <a:pt x="262763" y="927303"/>
                </a:lnTo>
                <a:lnTo>
                  <a:pt x="269506" y="927303"/>
                </a:lnTo>
                <a:lnTo>
                  <a:pt x="269506" y="914603"/>
                </a:lnTo>
                <a:close/>
              </a:path>
              <a:path w="916305" h="1079500">
                <a:moveTo>
                  <a:pt x="471627" y="647903"/>
                </a:moveTo>
                <a:lnTo>
                  <a:pt x="316661" y="647903"/>
                </a:lnTo>
                <a:lnTo>
                  <a:pt x="316661" y="660603"/>
                </a:lnTo>
                <a:lnTo>
                  <a:pt x="303187" y="660603"/>
                </a:lnTo>
                <a:lnTo>
                  <a:pt x="303187" y="673303"/>
                </a:lnTo>
                <a:lnTo>
                  <a:pt x="296456" y="673303"/>
                </a:lnTo>
                <a:lnTo>
                  <a:pt x="296456" y="686003"/>
                </a:lnTo>
                <a:lnTo>
                  <a:pt x="289712" y="686003"/>
                </a:lnTo>
                <a:lnTo>
                  <a:pt x="289712" y="698703"/>
                </a:lnTo>
                <a:lnTo>
                  <a:pt x="282981" y="698703"/>
                </a:lnTo>
                <a:lnTo>
                  <a:pt x="282981" y="711403"/>
                </a:lnTo>
                <a:lnTo>
                  <a:pt x="269506" y="711403"/>
                </a:lnTo>
                <a:lnTo>
                  <a:pt x="269506" y="724103"/>
                </a:lnTo>
                <a:lnTo>
                  <a:pt x="262763" y="724103"/>
                </a:lnTo>
                <a:lnTo>
                  <a:pt x="262763" y="736803"/>
                </a:lnTo>
                <a:lnTo>
                  <a:pt x="249288" y="736803"/>
                </a:lnTo>
                <a:lnTo>
                  <a:pt x="249288" y="749503"/>
                </a:lnTo>
                <a:lnTo>
                  <a:pt x="202133" y="749503"/>
                </a:lnTo>
                <a:lnTo>
                  <a:pt x="202133" y="736803"/>
                </a:lnTo>
                <a:lnTo>
                  <a:pt x="195389" y="736803"/>
                </a:lnTo>
                <a:lnTo>
                  <a:pt x="195389" y="724103"/>
                </a:lnTo>
                <a:lnTo>
                  <a:pt x="80848" y="724103"/>
                </a:lnTo>
                <a:lnTo>
                  <a:pt x="80848" y="736803"/>
                </a:lnTo>
                <a:lnTo>
                  <a:pt x="94322" y="736803"/>
                </a:lnTo>
                <a:lnTo>
                  <a:pt x="94322" y="749503"/>
                </a:lnTo>
                <a:lnTo>
                  <a:pt x="107797" y="749503"/>
                </a:lnTo>
                <a:lnTo>
                  <a:pt x="107797" y="762203"/>
                </a:lnTo>
                <a:lnTo>
                  <a:pt x="114541" y="762203"/>
                </a:lnTo>
                <a:lnTo>
                  <a:pt x="114541" y="774903"/>
                </a:lnTo>
                <a:lnTo>
                  <a:pt x="128016" y="774903"/>
                </a:lnTo>
                <a:lnTo>
                  <a:pt x="128016" y="787400"/>
                </a:lnTo>
                <a:lnTo>
                  <a:pt x="128016" y="800100"/>
                </a:lnTo>
                <a:lnTo>
                  <a:pt x="148221" y="800100"/>
                </a:lnTo>
                <a:lnTo>
                  <a:pt x="148221" y="812800"/>
                </a:lnTo>
                <a:lnTo>
                  <a:pt x="148221" y="825500"/>
                </a:lnTo>
                <a:lnTo>
                  <a:pt x="161696" y="825500"/>
                </a:lnTo>
                <a:lnTo>
                  <a:pt x="161696" y="838200"/>
                </a:lnTo>
                <a:lnTo>
                  <a:pt x="168440" y="838200"/>
                </a:lnTo>
                <a:lnTo>
                  <a:pt x="168440" y="850900"/>
                </a:lnTo>
                <a:lnTo>
                  <a:pt x="175171" y="850900"/>
                </a:lnTo>
                <a:lnTo>
                  <a:pt x="175171" y="863600"/>
                </a:lnTo>
                <a:lnTo>
                  <a:pt x="181914" y="863600"/>
                </a:lnTo>
                <a:lnTo>
                  <a:pt x="181914" y="876300"/>
                </a:lnTo>
                <a:lnTo>
                  <a:pt x="181914" y="889000"/>
                </a:lnTo>
                <a:lnTo>
                  <a:pt x="188645" y="889000"/>
                </a:lnTo>
                <a:lnTo>
                  <a:pt x="188645" y="901700"/>
                </a:lnTo>
                <a:lnTo>
                  <a:pt x="188645" y="914400"/>
                </a:lnTo>
                <a:lnTo>
                  <a:pt x="276237" y="914400"/>
                </a:lnTo>
                <a:lnTo>
                  <a:pt x="276237" y="901700"/>
                </a:lnTo>
                <a:lnTo>
                  <a:pt x="282981" y="901700"/>
                </a:lnTo>
                <a:lnTo>
                  <a:pt x="282981" y="889000"/>
                </a:lnTo>
                <a:lnTo>
                  <a:pt x="282981" y="876300"/>
                </a:lnTo>
                <a:lnTo>
                  <a:pt x="289712" y="876300"/>
                </a:lnTo>
                <a:lnTo>
                  <a:pt x="289712" y="863600"/>
                </a:lnTo>
                <a:lnTo>
                  <a:pt x="303187" y="863600"/>
                </a:lnTo>
                <a:lnTo>
                  <a:pt x="303187" y="850900"/>
                </a:lnTo>
                <a:lnTo>
                  <a:pt x="303187" y="838200"/>
                </a:lnTo>
                <a:lnTo>
                  <a:pt x="303187" y="825500"/>
                </a:lnTo>
                <a:lnTo>
                  <a:pt x="316661" y="825500"/>
                </a:lnTo>
                <a:lnTo>
                  <a:pt x="316661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36880" y="800100"/>
                </a:lnTo>
                <a:lnTo>
                  <a:pt x="336880" y="787400"/>
                </a:lnTo>
                <a:lnTo>
                  <a:pt x="343611" y="787400"/>
                </a:lnTo>
                <a:lnTo>
                  <a:pt x="343611" y="774903"/>
                </a:lnTo>
                <a:lnTo>
                  <a:pt x="357085" y="774903"/>
                </a:lnTo>
                <a:lnTo>
                  <a:pt x="357085" y="762203"/>
                </a:lnTo>
                <a:lnTo>
                  <a:pt x="363829" y="762203"/>
                </a:lnTo>
                <a:lnTo>
                  <a:pt x="363829" y="749503"/>
                </a:lnTo>
                <a:lnTo>
                  <a:pt x="370560" y="749503"/>
                </a:lnTo>
                <a:lnTo>
                  <a:pt x="370560" y="736803"/>
                </a:lnTo>
                <a:lnTo>
                  <a:pt x="384035" y="736803"/>
                </a:lnTo>
                <a:lnTo>
                  <a:pt x="384035" y="724103"/>
                </a:lnTo>
                <a:lnTo>
                  <a:pt x="390779" y="724103"/>
                </a:lnTo>
                <a:lnTo>
                  <a:pt x="390779" y="711403"/>
                </a:lnTo>
                <a:lnTo>
                  <a:pt x="404253" y="711403"/>
                </a:lnTo>
                <a:lnTo>
                  <a:pt x="404253" y="698703"/>
                </a:lnTo>
                <a:lnTo>
                  <a:pt x="417728" y="698703"/>
                </a:lnTo>
                <a:lnTo>
                  <a:pt x="417728" y="686003"/>
                </a:lnTo>
                <a:lnTo>
                  <a:pt x="431203" y="686003"/>
                </a:lnTo>
                <a:lnTo>
                  <a:pt x="431203" y="673303"/>
                </a:lnTo>
                <a:lnTo>
                  <a:pt x="458152" y="673303"/>
                </a:lnTo>
                <a:lnTo>
                  <a:pt x="458152" y="660603"/>
                </a:lnTo>
                <a:lnTo>
                  <a:pt x="471627" y="660603"/>
                </a:lnTo>
                <a:lnTo>
                  <a:pt x="471627" y="647903"/>
                </a:lnTo>
                <a:close/>
              </a:path>
              <a:path w="916305" h="1079500">
                <a:moveTo>
                  <a:pt x="916305" y="0"/>
                </a:moveTo>
                <a:lnTo>
                  <a:pt x="282981" y="0"/>
                </a:lnTo>
                <a:lnTo>
                  <a:pt x="282981" y="12700"/>
                </a:lnTo>
                <a:lnTo>
                  <a:pt x="296456" y="12700"/>
                </a:lnTo>
                <a:lnTo>
                  <a:pt x="296456" y="25400"/>
                </a:lnTo>
                <a:lnTo>
                  <a:pt x="303187" y="25400"/>
                </a:lnTo>
                <a:lnTo>
                  <a:pt x="303187" y="38100"/>
                </a:lnTo>
                <a:lnTo>
                  <a:pt x="309930" y="38100"/>
                </a:lnTo>
                <a:lnTo>
                  <a:pt x="309930" y="50800"/>
                </a:lnTo>
                <a:lnTo>
                  <a:pt x="323405" y="50800"/>
                </a:lnTo>
                <a:lnTo>
                  <a:pt x="323405" y="76200"/>
                </a:lnTo>
                <a:lnTo>
                  <a:pt x="336880" y="76200"/>
                </a:lnTo>
                <a:lnTo>
                  <a:pt x="336880" y="101600"/>
                </a:lnTo>
                <a:lnTo>
                  <a:pt x="343611" y="101600"/>
                </a:lnTo>
                <a:lnTo>
                  <a:pt x="343611" y="114300"/>
                </a:lnTo>
                <a:lnTo>
                  <a:pt x="350354" y="114300"/>
                </a:lnTo>
                <a:lnTo>
                  <a:pt x="350354" y="127000"/>
                </a:lnTo>
                <a:lnTo>
                  <a:pt x="357085" y="127000"/>
                </a:lnTo>
                <a:lnTo>
                  <a:pt x="357085" y="139700"/>
                </a:lnTo>
                <a:lnTo>
                  <a:pt x="363829" y="139700"/>
                </a:lnTo>
                <a:lnTo>
                  <a:pt x="363829" y="165100"/>
                </a:lnTo>
                <a:lnTo>
                  <a:pt x="370560" y="165100"/>
                </a:lnTo>
                <a:lnTo>
                  <a:pt x="370560" y="190500"/>
                </a:lnTo>
                <a:lnTo>
                  <a:pt x="377304" y="190500"/>
                </a:lnTo>
                <a:lnTo>
                  <a:pt x="377304" y="215900"/>
                </a:lnTo>
                <a:lnTo>
                  <a:pt x="384035" y="215900"/>
                </a:lnTo>
                <a:lnTo>
                  <a:pt x="384035" y="241300"/>
                </a:lnTo>
                <a:lnTo>
                  <a:pt x="390779" y="241300"/>
                </a:lnTo>
                <a:lnTo>
                  <a:pt x="390779" y="266700"/>
                </a:lnTo>
                <a:lnTo>
                  <a:pt x="397510" y="266700"/>
                </a:lnTo>
                <a:lnTo>
                  <a:pt x="397510" y="431800"/>
                </a:lnTo>
                <a:lnTo>
                  <a:pt x="390779" y="431800"/>
                </a:lnTo>
                <a:lnTo>
                  <a:pt x="390779" y="457200"/>
                </a:lnTo>
                <a:lnTo>
                  <a:pt x="384035" y="457200"/>
                </a:lnTo>
                <a:lnTo>
                  <a:pt x="384035" y="495300"/>
                </a:lnTo>
                <a:lnTo>
                  <a:pt x="377304" y="495300"/>
                </a:lnTo>
                <a:lnTo>
                  <a:pt x="377304" y="520700"/>
                </a:lnTo>
                <a:lnTo>
                  <a:pt x="370560" y="520700"/>
                </a:lnTo>
                <a:lnTo>
                  <a:pt x="370560" y="546100"/>
                </a:lnTo>
                <a:lnTo>
                  <a:pt x="821982" y="546100"/>
                </a:lnTo>
                <a:lnTo>
                  <a:pt x="821982" y="647700"/>
                </a:lnTo>
                <a:lnTo>
                  <a:pt x="808507" y="647700"/>
                </a:lnTo>
                <a:lnTo>
                  <a:pt x="808507" y="673100"/>
                </a:lnTo>
                <a:lnTo>
                  <a:pt x="801763" y="673100"/>
                </a:lnTo>
                <a:lnTo>
                  <a:pt x="801763" y="711200"/>
                </a:lnTo>
                <a:lnTo>
                  <a:pt x="795032" y="711200"/>
                </a:lnTo>
                <a:lnTo>
                  <a:pt x="795032" y="723900"/>
                </a:lnTo>
                <a:lnTo>
                  <a:pt x="788289" y="723900"/>
                </a:lnTo>
                <a:lnTo>
                  <a:pt x="788289" y="749300"/>
                </a:lnTo>
                <a:lnTo>
                  <a:pt x="781558" y="749300"/>
                </a:lnTo>
                <a:lnTo>
                  <a:pt x="781558" y="762000"/>
                </a:lnTo>
                <a:lnTo>
                  <a:pt x="774814" y="762000"/>
                </a:lnTo>
                <a:lnTo>
                  <a:pt x="774814" y="774700"/>
                </a:lnTo>
                <a:lnTo>
                  <a:pt x="768083" y="774700"/>
                </a:lnTo>
                <a:lnTo>
                  <a:pt x="768083" y="800100"/>
                </a:lnTo>
                <a:lnTo>
                  <a:pt x="747864" y="800100"/>
                </a:lnTo>
                <a:lnTo>
                  <a:pt x="747864" y="825500"/>
                </a:lnTo>
                <a:lnTo>
                  <a:pt x="741133" y="825500"/>
                </a:lnTo>
                <a:lnTo>
                  <a:pt x="741133" y="838200"/>
                </a:lnTo>
                <a:lnTo>
                  <a:pt x="734390" y="838200"/>
                </a:lnTo>
                <a:lnTo>
                  <a:pt x="734390" y="850900"/>
                </a:lnTo>
                <a:lnTo>
                  <a:pt x="727659" y="850900"/>
                </a:lnTo>
                <a:lnTo>
                  <a:pt x="727659" y="863600"/>
                </a:lnTo>
                <a:lnTo>
                  <a:pt x="720915" y="863600"/>
                </a:lnTo>
                <a:lnTo>
                  <a:pt x="720915" y="876300"/>
                </a:lnTo>
                <a:lnTo>
                  <a:pt x="714184" y="876300"/>
                </a:lnTo>
                <a:lnTo>
                  <a:pt x="714184" y="889000"/>
                </a:lnTo>
                <a:lnTo>
                  <a:pt x="700709" y="889000"/>
                </a:lnTo>
                <a:lnTo>
                  <a:pt x="700709" y="901700"/>
                </a:lnTo>
                <a:lnTo>
                  <a:pt x="916305" y="901700"/>
                </a:lnTo>
                <a:lnTo>
                  <a:pt x="916305" y="889000"/>
                </a:lnTo>
                <a:lnTo>
                  <a:pt x="916305" y="876300"/>
                </a:lnTo>
                <a:lnTo>
                  <a:pt x="916305" y="12700"/>
                </a:lnTo>
                <a:lnTo>
                  <a:pt x="916305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3" name="bg object 33"/>
          <p:cNvSpPr/>
          <p:nvPr/>
        </p:nvSpPr>
        <p:spPr>
          <a:xfrm>
            <a:off x="1942880" y="13488782"/>
            <a:ext cx="1135272" cy="114300"/>
          </a:xfrm>
          <a:custGeom>
            <a:avLst/>
            <a:gdLst/>
            <a:ahLst/>
            <a:cxnLst/>
            <a:rect l="l" t="t" r="r" b="b"/>
            <a:pathLst>
              <a:path w="902969" h="114300">
                <a:moveTo>
                  <a:pt x="316661" y="12496"/>
                </a:moveTo>
                <a:lnTo>
                  <a:pt x="309930" y="12496"/>
                </a:lnTo>
                <a:lnTo>
                  <a:pt x="309930" y="0"/>
                </a:lnTo>
                <a:lnTo>
                  <a:pt x="0" y="0"/>
                </a:lnTo>
                <a:lnTo>
                  <a:pt x="0" y="12700"/>
                </a:lnTo>
                <a:lnTo>
                  <a:pt x="40424" y="12700"/>
                </a:lnTo>
                <a:lnTo>
                  <a:pt x="40424" y="25196"/>
                </a:lnTo>
                <a:lnTo>
                  <a:pt x="87591" y="25196"/>
                </a:lnTo>
                <a:lnTo>
                  <a:pt x="87591" y="37896"/>
                </a:lnTo>
                <a:lnTo>
                  <a:pt x="316661" y="37896"/>
                </a:lnTo>
                <a:lnTo>
                  <a:pt x="316661" y="25196"/>
                </a:lnTo>
                <a:lnTo>
                  <a:pt x="316661" y="12496"/>
                </a:lnTo>
                <a:close/>
              </a:path>
              <a:path w="902969" h="114300">
                <a:moveTo>
                  <a:pt x="350354" y="75996"/>
                </a:moveTo>
                <a:lnTo>
                  <a:pt x="343611" y="75996"/>
                </a:lnTo>
                <a:lnTo>
                  <a:pt x="343611" y="63500"/>
                </a:lnTo>
                <a:lnTo>
                  <a:pt x="336880" y="63500"/>
                </a:lnTo>
                <a:lnTo>
                  <a:pt x="336880" y="50800"/>
                </a:lnTo>
                <a:lnTo>
                  <a:pt x="330136" y="50800"/>
                </a:lnTo>
                <a:lnTo>
                  <a:pt x="330136" y="38100"/>
                </a:lnTo>
                <a:lnTo>
                  <a:pt x="114541" y="38100"/>
                </a:lnTo>
                <a:lnTo>
                  <a:pt x="114541" y="50800"/>
                </a:lnTo>
                <a:lnTo>
                  <a:pt x="148221" y="50800"/>
                </a:lnTo>
                <a:lnTo>
                  <a:pt x="148221" y="63500"/>
                </a:lnTo>
                <a:lnTo>
                  <a:pt x="154965" y="63500"/>
                </a:lnTo>
                <a:lnTo>
                  <a:pt x="154965" y="76200"/>
                </a:lnTo>
                <a:lnTo>
                  <a:pt x="181914" y="76200"/>
                </a:lnTo>
                <a:lnTo>
                  <a:pt x="181914" y="88696"/>
                </a:lnTo>
                <a:lnTo>
                  <a:pt x="202120" y="88696"/>
                </a:lnTo>
                <a:lnTo>
                  <a:pt x="202120" y="101396"/>
                </a:lnTo>
                <a:lnTo>
                  <a:pt x="350354" y="101396"/>
                </a:lnTo>
                <a:lnTo>
                  <a:pt x="350354" y="88696"/>
                </a:lnTo>
                <a:lnTo>
                  <a:pt x="350354" y="75996"/>
                </a:lnTo>
                <a:close/>
              </a:path>
              <a:path w="902969" h="114300">
                <a:moveTo>
                  <a:pt x="734390" y="76200"/>
                </a:moveTo>
                <a:lnTo>
                  <a:pt x="552475" y="76200"/>
                </a:lnTo>
                <a:lnTo>
                  <a:pt x="552475" y="88900"/>
                </a:lnTo>
                <a:lnTo>
                  <a:pt x="545744" y="88900"/>
                </a:lnTo>
                <a:lnTo>
                  <a:pt x="545744" y="101600"/>
                </a:lnTo>
                <a:lnTo>
                  <a:pt x="539000" y="101600"/>
                </a:lnTo>
                <a:lnTo>
                  <a:pt x="539000" y="114300"/>
                </a:lnTo>
                <a:lnTo>
                  <a:pt x="693966" y="114300"/>
                </a:lnTo>
                <a:lnTo>
                  <a:pt x="693966" y="101600"/>
                </a:lnTo>
                <a:lnTo>
                  <a:pt x="707440" y="101600"/>
                </a:lnTo>
                <a:lnTo>
                  <a:pt x="707440" y="88900"/>
                </a:lnTo>
                <a:lnTo>
                  <a:pt x="734390" y="88900"/>
                </a:lnTo>
                <a:lnTo>
                  <a:pt x="734390" y="76200"/>
                </a:lnTo>
                <a:close/>
              </a:path>
              <a:path w="902969" h="114300">
                <a:moveTo>
                  <a:pt x="795032" y="38100"/>
                </a:moveTo>
                <a:lnTo>
                  <a:pt x="565950" y="38100"/>
                </a:lnTo>
                <a:lnTo>
                  <a:pt x="565950" y="50596"/>
                </a:lnTo>
                <a:lnTo>
                  <a:pt x="559219" y="50596"/>
                </a:lnTo>
                <a:lnTo>
                  <a:pt x="559219" y="63296"/>
                </a:lnTo>
                <a:lnTo>
                  <a:pt x="559219" y="75996"/>
                </a:lnTo>
                <a:lnTo>
                  <a:pt x="747864" y="75996"/>
                </a:lnTo>
                <a:lnTo>
                  <a:pt x="747864" y="63296"/>
                </a:lnTo>
                <a:lnTo>
                  <a:pt x="761339" y="63296"/>
                </a:lnTo>
                <a:lnTo>
                  <a:pt x="761339" y="50800"/>
                </a:lnTo>
                <a:lnTo>
                  <a:pt x="795032" y="50800"/>
                </a:lnTo>
                <a:lnTo>
                  <a:pt x="795032" y="38100"/>
                </a:lnTo>
                <a:close/>
              </a:path>
              <a:path w="902969" h="114300">
                <a:moveTo>
                  <a:pt x="902830" y="0"/>
                </a:moveTo>
                <a:lnTo>
                  <a:pt x="586168" y="0"/>
                </a:lnTo>
                <a:lnTo>
                  <a:pt x="586168" y="12496"/>
                </a:lnTo>
                <a:lnTo>
                  <a:pt x="579424" y="12496"/>
                </a:lnTo>
                <a:lnTo>
                  <a:pt x="579424" y="25196"/>
                </a:lnTo>
                <a:lnTo>
                  <a:pt x="579424" y="37896"/>
                </a:lnTo>
                <a:lnTo>
                  <a:pt x="815238" y="37896"/>
                </a:lnTo>
                <a:lnTo>
                  <a:pt x="815238" y="25196"/>
                </a:lnTo>
                <a:lnTo>
                  <a:pt x="869137" y="25196"/>
                </a:lnTo>
                <a:lnTo>
                  <a:pt x="869137" y="12700"/>
                </a:lnTo>
                <a:lnTo>
                  <a:pt x="902830" y="12700"/>
                </a:lnTo>
                <a:lnTo>
                  <a:pt x="902830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4" name="bg object 34"/>
          <p:cNvSpPr/>
          <p:nvPr/>
        </p:nvSpPr>
        <p:spPr>
          <a:xfrm>
            <a:off x="5127935" y="13444129"/>
            <a:ext cx="635496" cy="215900"/>
          </a:xfrm>
          <a:custGeom>
            <a:avLst/>
            <a:gdLst/>
            <a:ahLst/>
            <a:cxnLst/>
            <a:rect l="l" t="t" r="r" b="b"/>
            <a:pathLst>
              <a:path w="505460" h="215900">
                <a:moveTo>
                  <a:pt x="505320" y="101600"/>
                </a:moveTo>
                <a:lnTo>
                  <a:pt x="498576" y="101600"/>
                </a:lnTo>
                <a:lnTo>
                  <a:pt x="498576" y="87630"/>
                </a:lnTo>
                <a:lnTo>
                  <a:pt x="485101" y="87630"/>
                </a:lnTo>
                <a:lnTo>
                  <a:pt x="485101" y="81280"/>
                </a:lnTo>
                <a:lnTo>
                  <a:pt x="478370" y="81280"/>
                </a:lnTo>
                <a:lnTo>
                  <a:pt x="478370" y="74930"/>
                </a:lnTo>
                <a:lnTo>
                  <a:pt x="478370" y="67310"/>
                </a:lnTo>
                <a:lnTo>
                  <a:pt x="464896" y="67310"/>
                </a:lnTo>
                <a:lnTo>
                  <a:pt x="464896" y="60960"/>
                </a:lnTo>
                <a:lnTo>
                  <a:pt x="464896" y="54610"/>
                </a:lnTo>
                <a:lnTo>
                  <a:pt x="451408" y="54610"/>
                </a:lnTo>
                <a:lnTo>
                  <a:pt x="451408" y="48260"/>
                </a:lnTo>
                <a:lnTo>
                  <a:pt x="431203" y="48260"/>
                </a:lnTo>
                <a:lnTo>
                  <a:pt x="431203" y="40640"/>
                </a:lnTo>
                <a:lnTo>
                  <a:pt x="424472" y="40640"/>
                </a:lnTo>
                <a:lnTo>
                  <a:pt x="424472" y="34290"/>
                </a:lnTo>
                <a:lnTo>
                  <a:pt x="417728" y="34290"/>
                </a:lnTo>
                <a:lnTo>
                  <a:pt x="417728" y="27940"/>
                </a:lnTo>
                <a:lnTo>
                  <a:pt x="384035" y="27940"/>
                </a:lnTo>
                <a:lnTo>
                  <a:pt x="384035" y="20320"/>
                </a:lnTo>
                <a:lnTo>
                  <a:pt x="377304" y="20320"/>
                </a:lnTo>
                <a:lnTo>
                  <a:pt x="377304" y="13970"/>
                </a:lnTo>
                <a:lnTo>
                  <a:pt x="343611" y="13970"/>
                </a:lnTo>
                <a:lnTo>
                  <a:pt x="343611" y="7620"/>
                </a:lnTo>
                <a:lnTo>
                  <a:pt x="289712" y="7620"/>
                </a:lnTo>
                <a:lnTo>
                  <a:pt x="289712" y="0"/>
                </a:lnTo>
                <a:lnTo>
                  <a:pt x="181914" y="0"/>
                </a:lnTo>
                <a:lnTo>
                  <a:pt x="181914" y="7620"/>
                </a:lnTo>
                <a:lnTo>
                  <a:pt x="161696" y="7620"/>
                </a:lnTo>
                <a:lnTo>
                  <a:pt x="161696" y="13970"/>
                </a:lnTo>
                <a:lnTo>
                  <a:pt x="154965" y="13970"/>
                </a:lnTo>
                <a:lnTo>
                  <a:pt x="154965" y="20320"/>
                </a:lnTo>
                <a:lnTo>
                  <a:pt x="128016" y="20320"/>
                </a:lnTo>
                <a:lnTo>
                  <a:pt x="128016" y="27940"/>
                </a:lnTo>
                <a:lnTo>
                  <a:pt x="107797" y="27940"/>
                </a:lnTo>
                <a:lnTo>
                  <a:pt x="107797" y="34290"/>
                </a:lnTo>
                <a:lnTo>
                  <a:pt x="101066" y="34290"/>
                </a:lnTo>
                <a:lnTo>
                  <a:pt x="101066" y="40640"/>
                </a:lnTo>
                <a:lnTo>
                  <a:pt x="87591" y="40640"/>
                </a:lnTo>
                <a:lnTo>
                  <a:pt x="87591" y="48260"/>
                </a:lnTo>
                <a:lnTo>
                  <a:pt x="60629" y="48260"/>
                </a:lnTo>
                <a:lnTo>
                  <a:pt x="60629" y="54610"/>
                </a:lnTo>
                <a:lnTo>
                  <a:pt x="53898" y="54610"/>
                </a:lnTo>
                <a:lnTo>
                  <a:pt x="53898" y="60960"/>
                </a:lnTo>
                <a:lnTo>
                  <a:pt x="33680" y="60960"/>
                </a:lnTo>
                <a:lnTo>
                  <a:pt x="33680" y="67310"/>
                </a:lnTo>
                <a:lnTo>
                  <a:pt x="33680" y="74930"/>
                </a:lnTo>
                <a:lnTo>
                  <a:pt x="20205" y="74930"/>
                </a:lnTo>
                <a:lnTo>
                  <a:pt x="20205" y="81280"/>
                </a:lnTo>
                <a:lnTo>
                  <a:pt x="20205" y="87630"/>
                </a:lnTo>
                <a:lnTo>
                  <a:pt x="0" y="87630"/>
                </a:lnTo>
                <a:lnTo>
                  <a:pt x="0" y="101600"/>
                </a:lnTo>
                <a:lnTo>
                  <a:pt x="0" y="121920"/>
                </a:lnTo>
                <a:lnTo>
                  <a:pt x="6743" y="121920"/>
                </a:lnTo>
                <a:lnTo>
                  <a:pt x="6743" y="128270"/>
                </a:lnTo>
                <a:lnTo>
                  <a:pt x="13474" y="128270"/>
                </a:lnTo>
                <a:lnTo>
                  <a:pt x="13474" y="134620"/>
                </a:lnTo>
                <a:lnTo>
                  <a:pt x="20205" y="134620"/>
                </a:lnTo>
                <a:lnTo>
                  <a:pt x="20205" y="142240"/>
                </a:lnTo>
                <a:lnTo>
                  <a:pt x="20205" y="148590"/>
                </a:lnTo>
                <a:lnTo>
                  <a:pt x="33680" y="148590"/>
                </a:lnTo>
                <a:lnTo>
                  <a:pt x="33680" y="154940"/>
                </a:lnTo>
                <a:lnTo>
                  <a:pt x="47167" y="154940"/>
                </a:lnTo>
                <a:lnTo>
                  <a:pt x="47167" y="162560"/>
                </a:lnTo>
                <a:lnTo>
                  <a:pt x="53898" y="162560"/>
                </a:lnTo>
                <a:lnTo>
                  <a:pt x="53898" y="168910"/>
                </a:lnTo>
                <a:lnTo>
                  <a:pt x="74117" y="168910"/>
                </a:lnTo>
                <a:lnTo>
                  <a:pt x="74117" y="175260"/>
                </a:lnTo>
                <a:lnTo>
                  <a:pt x="87591" y="175260"/>
                </a:lnTo>
                <a:lnTo>
                  <a:pt x="87591" y="182880"/>
                </a:lnTo>
                <a:lnTo>
                  <a:pt x="107797" y="182880"/>
                </a:lnTo>
                <a:lnTo>
                  <a:pt x="107797" y="189230"/>
                </a:lnTo>
                <a:lnTo>
                  <a:pt x="128016" y="189230"/>
                </a:lnTo>
                <a:lnTo>
                  <a:pt x="128016" y="195580"/>
                </a:lnTo>
                <a:lnTo>
                  <a:pt x="128016" y="203200"/>
                </a:lnTo>
                <a:lnTo>
                  <a:pt x="154965" y="203200"/>
                </a:lnTo>
                <a:lnTo>
                  <a:pt x="154965" y="209550"/>
                </a:lnTo>
                <a:lnTo>
                  <a:pt x="175171" y="209550"/>
                </a:lnTo>
                <a:lnTo>
                  <a:pt x="175171" y="215900"/>
                </a:lnTo>
                <a:lnTo>
                  <a:pt x="289712" y="215900"/>
                </a:lnTo>
                <a:lnTo>
                  <a:pt x="289712" y="209550"/>
                </a:lnTo>
                <a:lnTo>
                  <a:pt x="357085" y="209550"/>
                </a:lnTo>
                <a:lnTo>
                  <a:pt x="357085" y="203200"/>
                </a:lnTo>
                <a:lnTo>
                  <a:pt x="370560" y="203200"/>
                </a:lnTo>
                <a:lnTo>
                  <a:pt x="370560" y="195580"/>
                </a:lnTo>
                <a:lnTo>
                  <a:pt x="384035" y="195580"/>
                </a:lnTo>
                <a:lnTo>
                  <a:pt x="384035" y="189230"/>
                </a:lnTo>
                <a:lnTo>
                  <a:pt x="397510" y="189230"/>
                </a:lnTo>
                <a:lnTo>
                  <a:pt x="397510" y="182880"/>
                </a:lnTo>
                <a:lnTo>
                  <a:pt x="424472" y="182880"/>
                </a:lnTo>
                <a:lnTo>
                  <a:pt x="424472" y="175260"/>
                </a:lnTo>
                <a:lnTo>
                  <a:pt x="431203" y="175260"/>
                </a:lnTo>
                <a:lnTo>
                  <a:pt x="431203" y="168910"/>
                </a:lnTo>
                <a:lnTo>
                  <a:pt x="431203" y="162560"/>
                </a:lnTo>
                <a:lnTo>
                  <a:pt x="437934" y="162560"/>
                </a:lnTo>
                <a:lnTo>
                  <a:pt x="437934" y="154940"/>
                </a:lnTo>
                <a:lnTo>
                  <a:pt x="451408" y="154940"/>
                </a:lnTo>
                <a:lnTo>
                  <a:pt x="451408" y="148590"/>
                </a:lnTo>
                <a:lnTo>
                  <a:pt x="464896" y="148590"/>
                </a:lnTo>
                <a:lnTo>
                  <a:pt x="464896" y="142240"/>
                </a:lnTo>
                <a:lnTo>
                  <a:pt x="471627" y="142240"/>
                </a:lnTo>
                <a:lnTo>
                  <a:pt x="471627" y="134620"/>
                </a:lnTo>
                <a:lnTo>
                  <a:pt x="478370" y="134620"/>
                </a:lnTo>
                <a:lnTo>
                  <a:pt x="478370" y="128270"/>
                </a:lnTo>
                <a:lnTo>
                  <a:pt x="491845" y="128270"/>
                </a:lnTo>
                <a:lnTo>
                  <a:pt x="491845" y="121920"/>
                </a:lnTo>
                <a:lnTo>
                  <a:pt x="505320" y="121920"/>
                </a:lnTo>
                <a:lnTo>
                  <a:pt x="505320" y="1016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5" name="bg object 35"/>
          <p:cNvSpPr/>
          <p:nvPr/>
        </p:nvSpPr>
        <p:spPr>
          <a:xfrm>
            <a:off x="6093618" y="13080910"/>
            <a:ext cx="475027" cy="363220"/>
          </a:xfrm>
          <a:custGeom>
            <a:avLst/>
            <a:gdLst/>
            <a:ahLst/>
            <a:cxnLst/>
            <a:rect l="l" t="t" r="r" b="b"/>
            <a:pathLst>
              <a:path w="377825" h="363219">
                <a:moveTo>
                  <a:pt x="377304" y="0"/>
                </a:moveTo>
                <a:lnTo>
                  <a:pt x="309930" y="0"/>
                </a:lnTo>
                <a:lnTo>
                  <a:pt x="309930" y="6350"/>
                </a:lnTo>
                <a:lnTo>
                  <a:pt x="303187" y="6350"/>
                </a:lnTo>
                <a:lnTo>
                  <a:pt x="303187" y="12700"/>
                </a:lnTo>
                <a:lnTo>
                  <a:pt x="276237" y="12700"/>
                </a:lnTo>
                <a:lnTo>
                  <a:pt x="276237" y="20320"/>
                </a:lnTo>
                <a:lnTo>
                  <a:pt x="249288" y="20320"/>
                </a:lnTo>
                <a:lnTo>
                  <a:pt x="249288" y="26670"/>
                </a:lnTo>
                <a:lnTo>
                  <a:pt x="235813" y="26670"/>
                </a:lnTo>
                <a:lnTo>
                  <a:pt x="235813" y="33020"/>
                </a:lnTo>
                <a:lnTo>
                  <a:pt x="202120" y="33020"/>
                </a:lnTo>
                <a:lnTo>
                  <a:pt x="202120" y="40640"/>
                </a:lnTo>
                <a:lnTo>
                  <a:pt x="188645" y="40640"/>
                </a:lnTo>
                <a:lnTo>
                  <a:pt x="188645" y="46990"/>
                </a:lnTo>
                <a:lnTo>
                  <a:pt x="175171" y="46990"/>
                </a:lnTo>
                <a:lnTo>
                  <a:pt x="175171" y="53340"/>
                </a:lnTo>
                <a:lnTo>
                  <a:pt x="161696" y="53340"/>
                </a:lnTo>
                <a:lnTo>
                  <a:pt x="161696" y="67310"/>
                </a:lnTo>
                <a:lnTo>
                  <a:pt x="141478" y="67310"/>
                </a:lnTo>
                <a:lnTo>
                  <a:pt x="141478" y="81280"/>
                </a:lnTo>
                <a:lnTo>
                  <a:pt x="134747" y="81280"/>
                </a:lnTo>
                <a:lnTo>
                  <a:pt x="134747" y="87630"/>
                </a:lnTo>
                <a:lnTo>
                  <a:pt x="128003" y="87630"/>
                </a:lnTo>
                <a:lnTo>
                  <a:pt x="128003" y="93980"/>
                </a:lnTo>
                <a:lnTo>
                  <a:pt x="114541" y="93980"/>
                </a:lnTo>
                <a:lnTo>
                  <a:pt x="114541" y="107950"/>
                </a:lnTo>
                <a:lnTo>
                  <a:pt x="114541" y="114300"/>
                </a:lnTo>
                <a:lnTo>
                  <a:pt x="107797" y="114300"/>
                </a:lnTo>
                <a:lnTo>
                  <a:pt x="107797" y="120650"/>
                </a:lnTo>
                <a:lnTo>
                  <a:pt x="87579" y="120650"/>
                </a:lnTo>
                <a:lnTo>
                  <a:pt x="87579" y="128270"/>
                </a:lnTo>
                <a:lnTo>
                  <a:pt x="80848" y="128270"/>
                </a:lnTo>
                <a:lnTo>
                  <a:pt x="80848" y="140970"/>
                </a:lnTo>
                <a:lnTo>
                  <a:pt x="74117" y="140970"/>
                </a:lnTo>
                <a:lnTo>
                  <a:pt x="74117" y="148590"/>
                </a:lnTo>
                <a:lnTo>
                  <a:pt x="67373" y="148590"/>
                </a:lnTo>
                <a:lnTo>
                  <a:pt x="67373" y="154940"/>
                </a:lnTo>
                <a:lnTo>
                  <a:pt x="60629" y="154940"/>
                </a:lnTo>
                <a:lnTo>
                  <a:pt x="60629" y="161290"/>
                </a:lnTo>
                <a:lnTo>
                  <a:pt x="60629" y="175260"/>
                </a:lnTo>
                <a:lnTo>
                  <a:pt x="53898" y="175260"/>
                </a:lnTo>
                <a:lnTo>
                  <a:pt x="53898" y="187960"/>
                </a:lnTo>
                <a:lnTo>
                  <a:pt x="53898" y="195580"/>
                </a:lnTo>
                <a:lnTo>
                  <a:pt x="53898" y="201930"/>
                </a:lnTo>
                <a:lnTo>
                  <a:pt x="40424" y="201930"/>
                </a:lnTo>
                <a:lnTo>
                  <a:pt x="40424" y="208280"/>
                </a:lnTo>
                <a:lnTo>
                  <a:pt x="40424" y="215900"/>
                </a:lnTo>
                <a:lnTo>
                  <a:pt x="33680" y="215900"/>
                </a:lnTo>
                <a:lnTo>
                  <a:pt x="33680" y="222250"/>
                </a:lnTo>
                <a:lnTo>
                  <a:pt x="26949" y="222250"/>
                </a:lnTo>
                <a:lnTo>
                  <a:pt x="26949" y="228600"/>
                </a:lnTo>
                <a:lnTo>
                  <a:pt x="26949" y="236220"/>
                </a:lnTo>
                <a:lnTo>
                  <a:pt x="26949" y="242570"/>
                </a:lnTo>
                <a:lnTo>
                  <a:pt x="20205" y="242570"/>
                </a:lnTo>
                <a:lnTo>
                  <a:pt x="20205" y="248920"/>
                </a:lnTo>
                <a:lnTo>
                  <a:pt x="20205" y="262890"/>
                </a:lnTo>
                <a:lnTo>
                  <a:pt x="20205" y="269240"/>
                </a:lnTo>
                <a:lnTo>
                  <a:pt x="20205" y="283210"/>
                </a:lnTo>
                <a:lnTo>
                  <a:pt x="6731" y="283210"/>
                </a:lnTo>
                <a:lnTo>
                  <a:pt x="6731" y="303530"/>
                </a:lnTo>
                <a:lnTo>
                  <a:pt x="6731" y="316230"/>
                </a:lnTo>
                <a:lnTo>
                  <a:pt x="6731" y="323850"/>
                </a:lnTo>
                <a:lnTo>
                  <a:pt x="0" y="323850"/>
                </a:lnTo>
                <a:lnTo>
                  <a:pt x="0" y="363220"/>
                </a:lnTo>
                <a:lnTo>
                  <a:pt x="80848" y="363220"/>
                </a:lnTo>
                <a:lnTo>
                  <a:pt x="80848" y="356870"/>
                </a:lnTo>
                <a:lnTo>
                  <a:pt x="114541" y="356870"/>
                </a:lnTo>
                <a:lnTo>
                  <a:pt x="114541" y="350520"/>
                </a:lnTo>
                <a:lnTo>
                  <a:pt x="128003" y="350520"/>
                </a:lnTo>
                <a:lnTo>
                  <a:pt x="128003" y="342900"/>
                </a:lnTo>
                <a:lnTo>
                  <a:pt x="148221" y="342900"/>
                </a:lnTo>
                <a:lnTo>
                  <a:pt x="148221" y="336550"/>
                </a:lnTo>
                <a:lnTo>
                  <a:pt x="154965" y="336550"/>
                </a:lnTo>
                <a:lnTo>
                  <a:pt x="154965" y="323850"/>
                </a:lnTo>
                <a:lnTo>
                  <a:pt x="175171" y="323850"/>
                </a:lnTo>
                <a:lnTo>
                  <a:pt x="175171" y="316230"/>
                </a:lnTo>
                <a:lnTo>
                  <a:pt x="202120" y="316230"/>
                </a:lnTo>
                <a:lnTo>
                  <a:pt x="202120" y="303530"/>
                </a:lnTo>
                <a:lnTo>
                  <a:pt x="222338" y="303530"/>
                </a:lnTo>
                <a:lnTo>
                  <a:pt x="222338" y="283210"/>
                </a:lnTo>
                <a:lnTo>
                  <a:pt x="242544" y="283210"/>
                </a:lnTo>
                <a:lnTo>
                  <a:pt x="242544" y="269240"/>
                </a:lnTo>
                <a:lnTo>
                  <a:pt x="249288" y="269240"/>
                </a:lnTo>
                <a:lnTo>
                  <a:pt x="249288" y="262890"/>
                </a:lnTo>
                <a:lnTo>
                  <a:pt x="262763" y="262890"/>
                </a:lnTo>
                <a:lnTo>
                  <a:pt x="262763" y="248920"/>
                </a:lnTo>
                <a:lnTo>
                  <a:pt x="276237" y="248920"/>
                </a:lnTo>
                <a:lnTo>
                  <a:pt x="276237" y="242570"/>
                </a:lnTo>
                <a:lnTo>
                  <a:pt x="282968" y="242570"/>
                </a:lnTo>
                <a:lnTo>
                  <a:pt x="282968" y="236220"/>
                </a:lnTo>
                <a:lnTo>
                  <a:pt x="289712" y="236220"/>
                </a:lnTo>
                <a:lnTo>
                  <a:pt x="289712" y="228600"/>
                </a:lnTo>
                <a:lnTo>
                  <a:pt x="296443" y="228600"/>
                </a:lnTo>
                <a:lnTo>
                  <a:pt x="296443" y="222250"/>
                </a:lnTo>
                <a:lnTo>
                  <a:pt x="303187" y="222250"/>
                </a:lnTo>
                <a:lnTo>
                  <a:pt x="303187" y="215900"/>
                </a:lnTo>
                <a:lnTo>
                  <a:pt x="309930" y="215900"/>
                </a:lnTo>
                <a:lnTo>
                  <a:pt x="309930" y="208280"/>
                </a:lnTo>
                <a:lnTo>
                  <a:pt x="316661" y="208280"/>
                </a:lnTo>
                <a:lnTo>
                  <a:pt x="316661" y="201930"/>
                </a:lnTo>
                <a:lnTo>
                  <a:pt x="316661" y="195580"/>
                </a:lnTo>
                <a:lnTo>
                  <a:pt x="323392" y="195580"/>
                </a:lnTo>
                <a:lnTo>
                  <a:pt x="323392" y="187960"/>
                </a:lnTo>
                <a:lnTo>
                  <a:pt x="330136" y="187960"/>
                </a:lnTo>
                <a:lnTo>
                  <a:pt x="330136" y="175260"/>
                </a:lnTo>
                <a:lnTo>
                  <a:pt x="330136" y="161290"/>
                </a:lnTo>
                <a:lnTo>
                  <a:pt x="336880" y="161290"/>
                </a:lnTo>
                <a:lnTo>
                  <a:pt x="336880" y="154940"/>
                </a:lnTo>
                <a:lnTo>
                  <a:pt x="336880" y="148590"/>
                </a:lnTo>
                <a:lnTo>
                  <a:pt x="350354" y="148590"/>
                </a:lnTo>
                <a:lnTo>
                  <a:pt x="350354" y="140970"/>
                </a:lnTo>
                <a:lnTo>
                  <a:pt x="350354" y="128270"/>
                </a:lnTo>
                <a:lnTo>
                  <a:pt x="350354" y="120650"/>
                </a:lnTo>
                <a:lnTo>
                  <a:pt x="357085" y="120650"/>
                </a:lnTo>
                <a:lnTo>
                  <a:pt x="357085" y="114300"/>
                </a:lnTo>
                <a:lnTo>
                  <a:pt x="357085" y="107950"/>
                </a:lnTo>
                <a:lnTo>
                  <a:pt x="363816" y="107950"/>
                </a:lnTo>
                <a:lnTo>
                  <a:pt x="363816" y="93980"/>
                </a:lnTo>
                <a:lnTo>
                  <a:pt x="363816" y="87630"/>
                </a:lnTo>
                <a:lnTo>
                  <a:pt x="370560" y="87630"/>
                </a:lnTo>
                <a:lnTo>
                  <a:pt x="370560" y="81280"/>
                </a:lnTo>
                <a:lnTo>
                  <a:pt x="370560" y="67310"/>
                </a:lnTo>
                <a:lnTo>
                  <a:pt x="377304" y="67310"/>
                </a:lnTo>
                <a:lnTo>
                  <a:pt x="377304" y="6350"/>
                </a:lnTo>
                <a:lnTo>
                  <a:pt x="377304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6" name="bg object 36"/>
          <p:cNvSpPr/>
          <p:nvPr/>
        </p:nvSpPr>
        <p:spPr>
          <a:xfrm>
            <a:off x="5822542" y="13694321"/>
            <a:ext cx="262662" cy="511809"/>
          </a:xfrm>
          <a:custGeom>
            <a:avLst/>
            <a:gdLst/>
            <a:ahLst/>
            <a:cxnLst/>
            <a:rect l="l" t="t" r="r" b="b"/>
            <a:pathLst>
              <a:path w="208914" h="511809">
                <a:moveTo>
                  <a:pt x="208864" y="175260"/>
                </a:moveTo>
                <a:lnTo>
                  <a:pt x="202133" y="175260"/>
                </a:lnTo>
                <a:lnTo>
                  <a:pt x="202133" y="154940"/>
                </a:lnTo>
                <a:lnTo>
                  <a:pt x="195389" y="154940"/>
                </a:lnTo>
                <a:lnTo>
                  <a:pt x="195389" y="147320"/>
                </a:lnTo>
                <a:lnTo>
                  <a:pt x="188658" y="147320"/>
                </a:lnTo>
                <a:lnTo>
                  <a:pt x="188658" y="127000"/>
                </a:lnTo>
                <a:lnTo>
                  <a:pt x="181914" y="127000"/>
                </a:lnTo>
                <a:lnTo>
                  <a:pt x="181914" y="120650"/>
                </a:lnTo>
                <a:lnTo>
                  <a:pt x="181914" y="100330"/>
                </a:lnTo>
                <a:lnTo>
                  <a:pt x="175183" y="100330"/>
                </a:lnTo>
                <a:lnTo>
                  <a:pt x="175183" y="80010"/>
                </a:lnTo>
                <a:lnTo>
                  <a:pt x="168440" y="80010"/>
                </a:lnTo>
                <a:lnTo>
                  <a:pt x="168440" y="73660"/>
                </a:lnTo>
                <a:lnTo>
                  <a:pt x="168440" y="67310"/>
                </a:lnTo>
                <a:lnTo>
                  <a:pt x="161709" y="67310"/>
                </a:lnTo>
                <a:lnTo>
                  <a:pt x="161709" y="59690"/>
                </a:lnTo>
                <a:lnTo>
                  <a:pt x="154965" y="59690"/>
                </a:lnTo>
                <a:lnTo>
                  <a:pt x="154965" y="53340"/>
                </a:lnTo>
                <a:lnTo>
                  <a:pt x="154965" y="46990"/>
                </a:lnTo>
                <a:lnTo>
                  <a:pt x="141490" y="46990"/>
                </a:lnTo>
                <a:lnTo>
                  <a:pt x="141490" y="39370"/>
                </a:lnTo>
                <a:lnTo>
                  <a:pt x="141490" y="33020"/>
                </a:lnTo>
                <a:lnTo>
                  <a:pt x="141490" y="26670"/>
                </a:lnTo>
                <a:lnTo>
                  <a:pt x="134759" y="26670"/>
                </a:lnTo>
                <a:lnTo>
                  <a:pt x="134759" y="20320"/>
                </a:lnTo>
                <a:lnTo>
                  <a:pt x="114541" y="20320"/>
                </a:lnTo>
                <a:lnTo>
                  <a:pt x="114541" y="0"/>
                </a:lnTo>
                <a:lnTo>
                  <a:pt x="94335" y="0"/>
                </a:lnTo>
                <a:lnTo>
                  <a:pt x="94335" y="20320"/>
                </a:lnTo>
                <a:lnTo>
                  <a:pt x="80848" y="20320"/>
                </a:lnTo>
                <a:lnTo>
                  <a:pt x="80848" y="26670"/>
                </a:lnTo>
                <a:lnTo>
                  <a:pt x="74117" y="26670"/>
                </a:lnTo>
                <a:lnTo>
                  <a:pt x="74117" y="33020"/>
                </a:lnTo>
                <a:lnTo>
                  <a:pt x="67373" y="33020"/>
                </a:lnTo>
                <a:lnTo>
                  <a:pt x="67373" y="39370"/>
                </a:lnTo>
                <a:lnTo>
                  <a:pt x="60642" y="39370"/>
                </a:lnTo>
                <a:lnTo>
                  <a:pt x="60642" y="46990"/>
                </a:lnTo>
                <a:lnTo>
                  <a:pt x="60642" y="53340"/>
                </a:lnTo>
                <a:lnTo>
                  <a:pt x="47167" y="53340"/>
                </a:lnTo>
                <a:lnTo>
                  <a:pt x="47167" y="59690"/>
                </a:lnTo>
                <a:lnTo>
                  <a:pt x="47167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93" y="73660"/>
                </a:lnTo>
                <a:lnTo>
                  <a:pt x="33693" y="80010"/>
                </a:lnTo>
                <a:lnTo>
                  <a:pt x="33693" y="100330"/>
                </a:lnTo>
                <a:lnTo>
                  <a:pt x="26949" y="100330"/>
                </a:lnTo>
                <a:lnTo>
                  <a:pt x="26949" y="120650"/>
                </a:lnTo>
                <a:lnTo>
                  <a:pt x="20218" y="120650"/>
                </a:lnTo>
                <a:lnTo>
                  <a:pt x="20218" y="127000"/>
                </a:lnTo>
                <a:lnTo>
                  <a:pt x="13474" y="127000"/>
                </a:lnTo>
                <a:lnTo>
                  <a:pt x="13474" y="147320"/>
                </a:lnTo>
                <a:lnTo>
                  <a:pt x="13474" y="154940"/>
                </a:lnTo>
                <a:lnTo>
                  <a:pt x="6743" y="154940"/>
                </a:lnTo>
                <a:lnTo>
                  <a:pt x="6743" y="175260"/>
                </a:lnTo>
                <a:lnTo>
                  <a:pt x="0" y="175260"/>
                </a:lnTo>
                <a:lnTo>
                  <a:pt x="0" y="316230"/>
                </a:lnTo>
                <a:lnTo>
                  <a:pt x="6743" y="316230"/>
                </a:lnTo>
                <a:lnTo>
                  <a:pt x="6743" y="350520"/>
                </a:lnTo>
                <a:lnTo>
                  <a:pt x="6743" y="363220"/>
                </a:lnTo>
                <a:lnTo>
                  <a:pt x="13474" y="363220"/>
                </a:lnTo>
                <a:lnTo>
                  <a:pt x="13474" y="377190"/>
                </a:lnTo>
                <a:lnTo>
                  <a:pt x="13474" y="389890"/>
                </a:lnTo>
                <a:lnTo>
                  <a:pt x="20218" y="389890"/>
                </a:lnTo>
                <a:lnTo>
                  <a:pt x="20218" y="397510"/>
                </a:lnTo>
                <a:lnTo>
                  <a:pt x="26949" y="397510"/>
                </a:lnTo>
                <a:lnTo>
                  <a:pt x="26949" y="403860"/>
                </a:lnTo>
                <a:lnTo>
                  <a:pt x="26949" y="410210"/>
                </a:lnTo>
                <a:lnTo>
                  <a:pt x="33693" y="410210"/>
                </a:lnTo>
                <a:lnTo>
                  <a:pt x="33693" y="424180"/>
                </a:lnTo>
                <a:lnTo>
                  <a:pt x="40424" y="424180"/>
                </a:lnTo>
                <a:lnTo>
                  <a:pt x="40424" y="436880"/>
                </a:lnTo>
                <a:lnTo>
                  <a:pt x="47167" y="436880"/>
                </a:lnTo>
                <a:lnTo>
                  <a:pt x="47167" y="444500"/>
                </a:lnTo>
                <a:lnTo>
                  <a:pt x="53898" y="444500"/>
                </a:lnTo>
                <a:lnTo>
                  <a:pt x="53898" y="450850"/>
                </a:lnTo>
                <a:lnTo>
                  <a:pt x="60642" y="450850"/>
                </a:lnTo>
                <a:lnTo>
                  <a:pt x="60642" y="457200"/>
                </a:lnTo>
                <a:lnTo>
                  <a:pt x="60642" y="464820"/>
                </a:lnTo>
                <a:lnTo>
                  <a:pt x="67373" y="464820"/>
                </a:lnTo>
                <a:lnTo>
                  <a:pt x="67373" y="477520"/>
                </a:lnTo>
                <a:lnTo>
                  <a:pt x="74117" y="477520"/>
                </a:lnTo>
                <a:lnTo>
                  <a:pt x="74117" y="491490"/>
                </a:lnTo>
                <a:lnTo>
                  <a:pt x="80848" y="491490"/>
                </a:lnTo>
                <a:lnTo>
                  <a:pt x="80848" y="497840"/>
                </a:lnTo>
                <a:lnTo>
                  <a:pt x="94335" y="497840"/>
                </a:lnTo>
                <a:lnTo>
                  <a:pt x="94335" y="505460"/>
                </a:lnTo>
                <a:lnTo>
                  <a:pt x="94335" y="511810"/>
                </a:lnTo>
                <a:lnTo>
                  <a:pt x="114541" y="511810"/>
                </a:lnTo>
                <a:lnTo>
                  <a:pt x="114541" y="505460"/>
                </a:lnTo>
                <a:lnTo>
                  <a:pt x="128016" y="505460"/>
                </a:lnTo>
                <a:lnTo>
                  <a:pt x="128016" y="497840"/>
                </a:lnTo>
                <a:lnTo>
                  <a:pt x="134759" y="497840"/>
                </a:lnTo>
                <a:lnTo>
                  <a:pt x="134759" y="491490"/>
                </a:lnTo>
                <a:lnTo>
                  <a:pt x="141490" y="491490"/>
                </a:lnTo>
                <a:lnTo>
                  <a:pt x="141490" y="477520"/>
                </a:lnTo>
                <a:lnTo>
                  <a:pt x="148234" y="477520"/>
                </a:lnTo>
                <a:lnTo>
                  <a:pt x="148234" y="464820"/>
                </a:lnTo>
                <a:lnTo>
                  <a:pt x="148234" y="457200"/>
                </a:lnTo>
                <a:lnTo>
                  <a:pt x="154965" y="457200"/>
                </a:lnTo>
                <a:lnTo>
                  <a:pt x="154965" y="450850"/>
                </a:lnTo>
                <a:lnTo>
                  <a:pt x="161709" y="450850"/>
                </a:lnTo>
                <a:lnTo>
                  <a:pt x="161709" y="444500"/>
                </a:lnTo>
                <a:lnTo>
                  <a:pt x="161709" y="436880"/>
                </a:lnTo>
                <a:lnTo>
                  <a:pt x="168440" y="436880"/>
                </a:lnTo>
                <a:lnTo>
                  <a:pt x="168440" y="424180"/>
                </a:lnTo>
                <a:lnTo>
                  <a:pt x="175183" y="424180"/>
                </a:lnTo>
                <a:lnTo>
                  <a:pt x="175183" y="410210"/>
                </a:lnTo>
                <a:lnTo>
                  <a:pt x="181914" y="410210"/>
                </a:lnTo>
                <a:lnTo>
                  <a:pt x="181914" y="403860"/>
                </a:lnTo>
                <a:lnTo>
                  <a:pt x="188658" y="403860"/>
                </a:lnTo>
                <a:lnTo>
                  <a:pt x="188658" y="397510"/>
                </a:lnTo>
                <a:lnTo>
                  <a:pt x="188658" y="389890"/>
                </a:lnTo>
                <a:lnTo>
                  <a:pt x="188658" y="377190"/>
                </a:lnTo>
                <a:lnTo>
                  <a:pt x="195389" y="377190"/>
                </a:lnTo>
                <a:lnTo>
                  <a:pt x="195389" y="363220"/>
                </a:lnTo>
                <a:lnTo>
                  <a:pt x="195389" y="350520"/>
                </a:lnTo>
                <a:lnTo>
                  <a:pt x="202133" y="350520"/>
                </a:lnTo>
                <a:lnTo>
                  <a:pt x="202133" y="316230"/>
                </a:lnTo>
                <a:lnTo>
                  <a:pt x="208864" y="316230"/>
                </a:lnTo>
                <a:lnTo>
                  <a:pt x="208864" y="17526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7" name="bg object 37"/>
          <p:cNvSpPr/>
          <p:nvPr/>
        </p:nvSpPr>
        <p:spPr>
          <a:xfrm>
            <a:off x="6102081" y="13647329"/>
            <a:ext cx="457462" cy="363220"/>
          </a:xfrm>
          <a:custGeom>
            <a:avLst/>
            <a:gdLst/>
            <a:ahLst/>
            <a:cxnLst/>
            <a:rect l="l" t="t" r="r" b="b"/>
            <a:pathLst>
              <a:path w="363854" h="363219">
                <a:moveTo>
                  <a:pt x="363829" y="302260"/>
                </a:moveTo>
                <a:lnTo>
                  <a:pt x="357085" y="302260"/>
                </a:lnTo>
                <a:lnTo>
                  <a:pt x="357085" y="295910"/>
                </a:lnTo>
                <a:lnTo>
                  <a:pt x="357085" y="289560"/>
                </a:lnTo>
                <a:lnTo>
                  <a:pt x="357085" y="281940"/>
                </a:lnTo>
                <a:lnTo>
                  <a:pt x="357085" y="275590"/>
                </a:lnTo>
                <a:lnTo>
                  <a:pt x="357085" y="269240"/>
                </a:lnTo>
                <a:lnTo>
                  <a:pt x="357085" y="255270"/>
                </a:lnTo>
                <a:lnTo>
                  <a:pt x="343623" y="255270"/>
                </a:lnTo>
                <a:lnTo>
                  <a:pt x="343623" y="242570"/>
                </a:lnTo>
                <a:lnTo>
                  <a:pt x="343623" y="234950"/>
                </a:lnTo>
                <a:lnTo>
                  <a:pt x="336880" y="234950"/>
                </a:lnTo>
                <a:lnTo>
                  <a:pt x="336880" y="228600"/>
                </a:lnTo>
                <a:lnTo>
                  <a:pt x="336880" y="222250"/>
                </a:lnTo>
                <a:lnTo>
                  <a:pt x="330149" y="222250"/>
                </a:lnTo>
                <a:lnTo>
                  <a:pt x="330149" y="214630"/>
                </a:lnTo>
                <a:lnTo>
                  <a:pt x="330149" y="208280"/>
                </a:lnTo>
                <a:lnTo>
                  <a:pt x="330149" y="201930"/>
                </a:lnTo>
                <a:lnTo>
                  <a:pt x="323405" y="201930"/>
                </a:lnTo>
                <a:lnTo>
                  <a:pt x="323405" y="181610"/>
                </a:lnTo>
                <a:lnTo>
                  <a:pt x="323405" y="173990"/>
                </a:lnTo>
                <a:lnTo>
                  <a:pt x="316661" y="173990"/>
                </a:lnTo>
                <a:lnTo>
                  <a:pt x="316661" y="167640"/>
                </a:lnTo>
                <a:lnTo>
                  <a:pt x="309930" y="167640"/>
                </a:lnTo>
                <a:lnTo>
                  <a:pt x="309930" y="147320"/>
                </a:lnTo>
                <a:lnTo>
                  <a:pt x="282981" y="147320"/>
                </a:lnTo>
                <a:lnTo>
                  <a:pt x="282981" y="120650"/>
                </a:lnTo>
                <a:lnTo>
                  <a:pt x="269506" y="120650"/>
                </a:lnTo>
                <a:lnTo>
                  <a:pt x="269506" y="114300"/>
                </a:lnTo>
                <a:lnTo>
                  <a:pt x="262775" y="114300"/>
                </a:lnTo>
                <a:lnTo>
                  <a:pt x="262775" y="100330"/>
                </a:lnTo>
                <a:lnTo>
                  <a:pt x="262775" y="93980"/>
                </a:lnTo>
                <a:lnTo>
                  <a:pt x="242557" y="93980"/>
                </a:lnTo>
                <a:lnTo>
                  <a:pt x="242557" y="86360"/>
                </a:lnTo>
                <a:lnTo>
                  <a:pt x="235813" y="86360"/>
                </a:lnTo>
                <a:lnTo>
                  <a:pt x="235813" y="80010"/>
                </a:lnTo>
                <a:lnTo>
                  <a:pt x="222338" y="80010"/>
                </a:lnTo>
                <a:lnTo>
                  <a:pt x="222338" y="73660"/>
                </a:lnTo>
                <a:lnTo>
                  <a:pt x="215607" y="73660"/>
                </a:lnTo>
                <a:lnTo>
                  <a:pt x="215607" y="67310"/>
                </a:lnTo>
                <a:lnTo>
                  <a:pt x="188658" y="67310"/>
                </a:lnTo>
                <a:lnTo>
                  <a:pt x="188658" y="46990"/>
                </a:lnTo>
                <a:lnTo>
                  <a:pt x="175183" y="46990"/>
                </a:lnTo>
                <a:lnTo>
                  <a:pt x="175183" y="39370"/>
                </a:lnTo>
                <a:lnTo>
                  <a:pt x="154965" y="39370"/>
                </a:lnTo>
                <a:lnTo>
                  <a:pt x="154965" y="33020"/>
                </a:lnTo>
                <a:lnTo>
                  <a:pt x="148234" y="33020"/>
                </a:lnTo>
                <a:lnTo>
                  <a:pt x="148234" y="26670"/>
                </a:lnTo>
                <a:lnTo>
                  <a:pt x="128016" y="26670"/>
                </a:lnTo>
                <a:lnTo>
                  <a:pt x="128016" y="19050"/>
                </a:lnTo>
                <a:lnTo>
                  <a:pt x="107810" y="19050"/>
                </a:lnTo>
                <a:lnTo>
                  <a:pt x="107810" y="12700"/>
                </a:lnTo>
                <a:lnTo>
                  <a:pt x="80848" y="12700"/>
                </a:lnTo>
                <a:lnTo>
                  <a:pt x="80848" y="6350"/>
                </a:lnTo>
                <a:lnTo>
                  <a:pt x="60642" y="6350"/>
                </a:lnTo>
                <a:lnTo>
                  <a:pt x="60642" y="0"/>
                </a:lnTo>
                <a:lnTo>
                  <a:pt x="0" y="0"/>
                </a:lnTo>
                <a:lnTo>
                  <a:pt x="0" y="6350"/>
                </a:lnTo>
                <a:lnTo>
                  <a:pt x="0" y="12700"/>
                </a:lnTo>
                <a:lnTo>
                  <a:pt x="0" y="73660"/>
                </a:lnTo>
                <a:lnTo>
                  <a:pt x="6743" y="73660"/>
                </a:lnTo>
                <a:lnTo>
                  <a:pt x="6743" y="80010"/>
                </a:lnTo>
                <a:lnTo>
                  <a:pt x="6743" y="86360"/>
                </a:lnTo>
                <a:lnTo>
                  <a:pt x="6743" y="93980"/>
                </a:lnTo>
                <a:lnTo>
                  <a:pt x="6743" y="100330"/>
                </a:lnTo>
                <a:lnTo>
                  <a:pt x="20218" y="100330"/>
                </a:lnTo>
                <a:lnTo>
                  <a:pt x="20218" y="114300"/>
                </a:lnTo>
                <a:lnTo>
                  <a:pt x="26949" y="114300"/>
                </a:lnTo>
                <a:lnTo>
                  <a:pt x="26949" y="120650"/>
                </a:lnTo>
                <a:lnTo>
                  <a:pt x="26949" y="147320"/>
                </a:lnTo>
                <a:lnTo>
                  <a:pt x="40424" y="147320"/>
                </a:lnTo>
                <a:lnTo>
                  <a:pt x="40424" y="167640"/>
                </a:lnTo>
                <a:lnTo>
                  <a:pt x="40424" y="173990"/>
                </a:lnTo>
                <a:lnTo>
                  <a:pt x="47167" y="173990"/>
                </a:lnTo>
                <a:lnTo>
                  <a:pt x="47167" y="181610"/>
                </a:lnTo>
                <a:lnTo>
                  <a:pt x="53898" y="181610"/>
                </a:lnTo>
                <a:lnTo>
                  <a:pt x="53898" y="201930"/>
                </a:lnTo>
                <a:lnTo>
                  <a:pt x="60642" y="201930"/>
                </a:lnTo>
                <a:lnTo>
                  <a:pt x="60642" y="208280"/>
                </a:lnTo>
                <a:lnTo>
                  <a:pt x="67386" y="208280"/>
                </a:lnTo>
                <a:lnTo>
                  <a:pt x="67386" y="214630"/>
                </a:lnTo>
                <a:lnTo>
                  <a:pt x="74117" y="214630"/>
                </a:lnTo>
                <a:lnTo>
                  <a:pt x="74117" y="222250"/>
                </a:lnTo>
                <a:lnTo>
                  <a:pt x="74117" y="228600"/>
                </a:lnTo>
                <a:lnTo>
                  <a:pt x="87591" y="228600"/>
                </a:lnTo>
                <a:lnTo>
                  <a:pt x="87591" y="234950"/>
                </a:lnTo>
                <a:lnTo>
                  <a:pt x="87591" y="242570"/>
                </a:lnTo>
                <a:lnTo>
                  <a:pt x="94335" y="242570"/>
                </a:lnTo>
                <a:lnTo>
                  <a:pt x="94335" y="255270"/>
                </a:lnTo>
                <a:lnTo>
                  <a:pt x="107810" y="255270"/>
                </a:lnTo>
                <a:lnTo>
                  <a:pt x="107810" y="269240"/>
                </a:lnTo>
                <a:lnTo>
                  <a:pt x="121272" y="269240"/>
                </a:lnTo>
                <a:lnTo>
                  <a:pt x="121272" y="275590"/>
                </a:lnTo>
                <a:lnTo>
                  <a:pt x="128016" y="275590"/>
                </a:lnTo>
                <a:lnTo>
                  <a:pt x="128016" y="281940"/>
                </a:lnTo>
                <a:lnTo>
                  <a:pt x="134747" y="281940"/>
                </a:lnTo>
                <a:lnTo>
                  <a:pt x="134747" y="289560"/>
                </a:lnTo>
                <a:lnTo>
                  <a:pt x="141490" y="289560"/>
                </a:lnTo>
                <a:lnTo>
                  <a:pt x="141490" y="295910"/>
                </a:lnTo>
                <a:lnTo>
                  <a:pt x="154965" y="295910"/>
                </a:lnTo>
                <a:lnTo>
                  <a:pt x="154965" y="302260"/>
                </a:lnTo>
                <a:lnTo>
                  <a:pt x="161709" y="302260"/>
                </a:lnTo>
                <a:lnTo>
                  <a:pt x="161709" y="309880"/>
                </a:lnTo>
                <a:lnTo>
                  <a:pt x="168440" y="309880"/>
                </a:lnTo>
                <a:lnTo>
                  <a:pt x="168440" y="316230"/>
                </a:lnTo>
                <a:lnTo>
                  <a:pt x="181914" y="316230"/>
                </a:lnTo>
                <a:lnTo>
                  <a:pt x="181914" y="322580"/>
                </a:lnTo>
                <a:lnTo>
                  <a:pt x="195389" y="322580"/>
                </a:lnTo>
                <a:lnTo>
                  <a:pt x="195389" y="328930"/>
                </a:lnTo>
                <a:lnTo>
                  <a:pt x="215607" y="328930"/>
                </a:lnTo>
                <a:lnTo>
                  <a:pt x="215607" y="336550"/>
                </a:lnTo>
                <a:lnTo>
                  <a:pt x="242557" y="336550"/>
                </a:lnTo>
                <a:lnTo>
                  <a:pt x="242557" y="349250"/>
                </a:lnTo>
                <a:lnTo>
                  <a:pt x="256032" y="349250"/>
                </a:lnTo>
                <a:lnTo>
                  <a:pt x="256032" y="356870"/>
                </a:lnTo>
                <a:lnTo>
                  <a:pt x="276237" y="356870"/>
                </a:lnTo>
                <a:lnTo>
                  <a:pt x="276237" y="363220"/>
                </a:lnTo>
                <a:lnTo>
                  <a:pt x="363829" y="363220"/>
                </a:lnTo>
                <a:lnTo>
                  <a:pt x="363829" y="356870"/>
                </a:lnTo>
                <a:lnTo>
                  <a:pt x="363829" y="349250"/>
                </a:lnTo>
                <a:lnTo>
                  <a:pt x="363829" y="309880"/>
                </a:lnTo>
                <a:lnTo>
                  <a:pt x="363829" y="30226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8" name="bg object 38"/>
          <p:cNvSpPr/>
          <p:nvPr/>
        </p:nvSpPr>
        <p:spPr>
          <a:xfrm>
            <a:off x="5365112" y="13653679"/>
            <a:ext cx="457462" cy="356870"/>
          </a:xfrm>
          <a:custGeom>
            <a:avLst/>
            <a:gdLst/>
            <a:ahLst/>
            <a:cxnLst/>
            <a:rect l="l" t="t" r="r" b="b"/>
            <a:pathLst>
              <a:path w="363854" h="356869">
                <a:moveTo>
                  <a:pt x="363829" y="0"/>
                </a:moveTo>
                <a:lnTo>
                  <a:pt x="282981" y="0"/>
                </a:lnTo>
                <a:lnTo>
                  <a:pt x="282981" y="6350"/>
                </a:lnTo>
                <a:lnTo>
                  <a:pt x="249288" y="6350"/>
                </a:lnTo>
                <a:lnTo>
                  <a:pt x="249288" y="12700"/>
                </a:lnTo>
                <a:lnTo>
                  <a:pt x="235826" y="12700"/>
                </a:lnTo>
                <a:lnTo>
                  <a:pt x="235826" y="20320"/>
                </a:lnTo>
                <a:lnTo>
                  <a:pt x="229082" y="20320"/>
                </a:lnTo>
                <a:lnTo>
                  <a:pt x="229082" y="26670"/>
                </a:lnTo>
                <a:lnTo>
                  <a:pt x="208864" y="26670"/>
                </a:lnTo>
                <a:lnTo>
                  <a:pt x="208864" y="33020"/>
                </a:lnTo>
                <a:lnTo>
                  <a:pt x="195389" y="33020"/>
                </a:lnTo>
                <a:lnTo>
                  <a:pt x="195389" y="40640"/>
                </a:lnTo>
                <a:lnTo>
                  <a:pt x="181914" y="40640"/>
                </a:lnTo>
                <a:lnTo>
                  <a:pt x="181914" y="46990"/>
                </a:lnTo>
                <a:lnTo>
                  <a:pt x="175183" y="46990"/>
                </a:lnTo>
                <a:lnTo>
                  <a:pt x="175183" y="53340"/>
                </a:lnTo>
                <a:lnTo>
                  <a:pt x="154965" y="53340"/>
                </a:lnTo>
                <a:lnTo>
                  <a:pt x="154965" y="67310"/>
                </a:lnTo>
                <a:lnTo>
                  <a:pt x="141490" y="67310"/>
                </a:lnTo>
                <a:lnTo>
                  <a:pt x="141490" y="80010"/>
                </a:lnTo>
                <a:lnTo>
                  <a:pt x="128016" y="80010"/>
                </a:lnTo>
                <a:lnTo>
                  <a:pt x="128016" y="87630"/>
                </a:lnTo>
                <a:lnTo>
                  <a:pt x="114541" y="87630"/>
                </a:lnTo>
                <a:lnTo>
                  <a:pt x="114541" y="100330"/>
                </a:lnTo>
                <a:lnTo>
                  <a:pt x="107810" y="100330"/>
                </a:lnTo>
                <a:lnTo>
                  <a:pt x="107810" y="107950"/>
                </a:lnTo>
                <a:lnTo>
                  <a:pt x="101066" y="107950"/>
                </a:lnTo>
                <a:lnTo>
                  <a:pt x="101066" y="114300"/>
                </a:lnTo>
                <a:lnTo>
                  <a:pt x="94335" y="114300"/>
                </a:lnTo>
                <a:lnTo>
                  <a:pt x="94335" y="120650"/>
                </a:lnTo>
                <a:lnTo>
                  <a:pt x="87591" y="120650"/>
                </a:lnTo>
                <a:lnTo>
                  <a:pt x="87591" y="128270"/>
                </a:lnTo>
                <a:lnTo>
                  <a:pt x="67373" y="128270"/>
                </a:lnTo>
                <a:lnTo>
                  <a:pt x="67373" y="140970"/>
                </a:lnTo>
                <a:lnTo>
                  <a:pt x="60642" y="140970"/>
                </a:lnTo>
                <a:lnTo>
                  <a:pt x="60642" y="148590"/>
                </a:lnTo>
                <a:lnTo>
                  <a:pt x="53911" y="148590"/>
                </a:lnTo>
                <a:lnTo>
                  <a:pt x="53911" y="167640"/>
                </a:lnTo>
                <a:lnTo>
                  <a:pt x="47167" y="167640"/>
                </a:lnTo>
                <a:lnTo>
                  <a:pt x="47167" y="175260"/>
                </a:lnTo>
                <a:lnTo>
                  <a:pt x="40436" y="175260"/>
                </a:lnTo>
                <a:lnTo>
                  <a:pt x="40436" y="181610"/>
                </a:lnTo>
                <a:lnTo>
                  <a:pt x="33693" y="181610"/>
                </a:lnTo>
                <a:lnTo>
                  <a:pt x="33693" y="187960"/>
                </a:lnTo>
                <a:lnTo>
                  <a:pt x="33693" y="195580"/>
                </a:lnTo>
                <a:lnTo>
                  <a:pt x="26949" y="195580"/>
                </a:lnTo>
                <a:lnTo>
                  <a:pt x="26949" y="201930"/>
                </a:lnTo>
                <a:lnTo>
                  <a:pt x="20218" y="201930"/>
                </a:lnTo>
                <a:lnTo>
                  <a:pt x="20218" y="248920"/>
                </a:lnTo>
                <a:lnTo>
                  <a:pt x="13474" y="248920"/>
                </a:lnTo>
                <a:lnTo>
                  <a:pt x="13474" y="255270"/>
                </a:lnTo>
                <a:lnTo>
                  <a:pt x="13474" y="262890"/>
                </a:lnTo>
                <a:lnTo>
                  <a:pt x="13474" y="269240"/>
                </a:lnTo>
                <a:lnTo>
                  <a:pt x="0" y="269240"/>
                </a:lnTo>
                <a:lnTo>
                  <a:pt x="0" y="356870"/>
                </a:lnTo>
                <a:lnTo>
                  <a:pt x="94335" y="356870"/>
                </a:lnTo>
                <a:lnTo>
                  <a:pt x="94335" y="350520"/>
                </a:lnTo>
                <a:lnTo>
                  <a:pt x="107810" y="350520"/>
                </a:lnTo>
                <a:lnTo>
                  <a:pt x="107810" y="336550"/>
                </a:lnTo>
                <a:lnTo>
                  <a:pt x="128016" y="336550"/>
                </a:lnTo>
                <a:lnTo>
                  <a:pt x="128016" y="330200"/>
                </a:lnTo>
                <a:lnTo>
                  <a:pt x="154965" y="330200"/>
                </a:lnTo>
                <a:lnTo>
                  <a:pt x="154965" y="316230"/>
                </a:lnTo>
                <a:lnTo>
                  <a:pt x="168440" y="316230"/>
                </a:lnTo>
                <a:lnTo>
                  <a:pt x="168440" y="309880"/>
                </a:lnTo>
                <a:lnTo>
                  <a:pt x="181914" y="309880"/>
                </a:lnTo>
                <a:lnTo>
                  <a:pt x="181914" y="303530"/>
                </a:lnTo>
                <a:lnTo>
                  <a:pt x="215607" y="303530"/>
                </a:lnTo>
                <a:lnTo>
                  <a:pt x="215607" y="295910"/>
                </a:lnTo>
                <a:lnTo>
                  <a:pt x="222338" y="295910"/>
                </a:lnTo>
                <a:lnTo>
                  <a:pt x="222338" y="289560"/>
                </a:lnTo>
                <a:lnTo>
                  <a:pt x="229082" y="289560"/>
                </a:lnTo>
                <a:lnTo>
                  <a:pt x="229082" y="283210"/>
                </a:lnTo>
                <a:lnTo>
                  <a:pt x="235826" y="283210"/>
                </a:lnTo>
                <a:lnTo>
                  <a:pt x="235826" y="269240"/>
                </a:lnTo>
                <a:lnTo>
                  <a:pt x="242557" y="269240"/>
                </a:lnTo>
                <a:lnTo>
                  <a:pt x="242557" y="262890"/>
                </a:lnTo>
                <a:lnTo>
                  <a:pt x="249288" y="262890"/>
                </a:lnTo>
                <a:lnTo>
                  <a:pt x="249288" y="255270"/>
                </a:lnTo>
                <a:lnTo>
                  <a:pt x="256032" y="255270"/>
                </a:lnTo>
                <a:lnTo>
                  <a:pt x="256032" y="248920"/>
                </a:lnTo>
                <a:lnTo>
                  <a:pt x="262763" y="248920"/>
                </a:lnTo>
                <a:lnTo>
                  <a:pt x="262763" y="236220"/>
                </a:lnTo>
                <a:lnTo>
                  <a:pt x="269506" y="236220"/>
                </a:lnTo>
                <a:lnTo>
                  <a:pt x="269506" y="228600"/>
                </a:lnTo>
                <a:lnTo>
                  <a:pt x="276250" y="228600"/>
                </a:lnTo>
                <a:lnTo>
                  <a:pt x="276250" y="222250"/>
                </a:lnTo>
                <a:lnTo>
                  <a:pt x="282981" y="222250"/>
                </a:lnTo>
                <a:lnTo>
                  <a:pt x="282981" y="215900"/>
                </a:lnTo>
                <a:lnTo>
                  <a:pt x="296456" y="215900"/>
                </a:lnTo>
                <a:lnTo>
                  <a:pt x="296456" y="208280"/>
                </a:lnTo>
                <a:lnTo>
                  <a:pt x="303199" y="208280"/>
                </a:lnTo>
                <a:lnTo>
                  <a:pt x="303199" y="201930"/>
                </a:lnTo>
                <a:lnTo>
                  <a:pt x="303199" y="195580"/>
                </a:lnTo>
                <a:lnTo>
                  <a:pt x="303199" y="187960"/>
                </a:lnTo>
                <a:lnTo>
                  <a:pt x="316674" y="187960"/>
                </a:lnTo>
                <a:lnTo>
                  <a:pt x="316674" y="181610"/>
                </a:lnTo>
                <a:lnTo>
                  <a:pt x="316674" y="175260"/>
                </a:lnTo>
                <a:lnTo>
                  <a:pt x="323405" y="175260"/>
                </a:lnTo>
                <a:lnTo>
                  <a:pt x="323405" y="167640"/>
                </a:lnTo>
                <a:lnTo>
                  <a:pt x="330149" y="167640"/>
                </a:lnTo>
                <a:lnTo>
                  <a:pt x="330149" y="148590"/>
                </a:lnTo>
                <a:lnTo>
                  <a:pt x="330149" y="140970"/>
                </a:lnTo>
                <a:lnTo>
                  <a:pt x="336880" y="140970"/>
                </a:lnTo>
                <a:lnTo>
                  <a:pt x="336880" y="128270"/>
                </a:lnTo>
                <a:lnTo>
                  <a:pt x="343623" y="128270"/>
                </a:lnTo>
                <a:lnTo>
                  <a:pt x="343623" y="120650"/>
                </a:lnTo>
                <a:lnTo>
                  <a:pt x="343623" y="114300"/>
                </a:lnTo>
                <a:lnTo>
                  <a:pt x="350354" y="114300"/>
                </a:lnTo>
                <a:lnTo>
                  <a:pt x="350354" y="107950"/>
                </a:lnTo>
                <a:lnTo>
                  <a:pt x="350354" y="100330"/>
                </a:lnTo>
                <a:lnTo>
                  <a:pt x="350354" y="87630"/>
                </a:lnTo>
                <a:lnTo>
                  <a:pt x="357098" y="87630"/>
                </a:lnTo>
                <a:lnTo>
                  <a:pt x="357098" y="80010"/>
                </a:lnTo>
                <a:lnTo>
                  <a:pt x="357098" y="67310"/>
                </a:lnTo>
                <a:lnTo>
                  <a:pt x="357098" y="53340"/>
                </a:lnTo>
                <a:lnTo>
                  <a:pt x="363829" y="53340"/>
                </a:lnTo>
                <a:lnTo>
                  <a:pt x="363829" y="6350"/>
                </a:lnTo>
                <a:lnTo>
                  <a:pt x="363829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39" name="bg object 39"/>
          <p:cNvSpPr/>
          <p:nvPr/>
        </p:nvSpPr>
        <p:spPr>
          <a:xfrm>
            <a:off x="6152904" y="13437779"/>
            <a:ext cx="627512" cy="209550"/>
          </a:xfrm>
          <a:custGeom>
            <a:avLst/>
            <a:gdLst/>
            <a:ahLst/>
            <a:cxnLst/>
            <a:rect l="l" t="t" r="r" b="b"/>
            <a:pathLst>
              <a:path w="499110" h="209550">
                <a:moveTo>
                  <a:pt x="498589" y="81280"/>
                </a:moveTo>
                <a:lnTo>
                  <a:pt x="485101" y="81280"/>
                </a:lnTo>
                <a:lnTo>
                  <a:pt x="485101" y="73660"/>
                </a:lnTo>
                <a:lnTo>
                  <a:pt x="471627" y="73660"/>
                </a:lnTo>
                <a:lnTo>
                  <a:pt x="471627" y="67310"/>
                </a:lnTo>
                <a:lnTo>
                  <a:pt x="471627" y="60960"/>
                </a:lnTo>
                <a:lnTo>
                  <a:pt x="451421" y="60960"/>
                </a:lnTo>
                <a:lnTo>
                  <a:pt x="451421" y="54610"/>
                </a:lnTo>
                <a:lnTo>
                  <a:pt x="444690" y="54610"/>
                </a:lnTo>
                <a:lnTo>
                  <a:pt x="444690" y="46990"/>
                </a:lnTo>
                <a:lnTo>
                  <a:pt x="444690" y="40640"/>
                </a:lnTo>
                <a:lnTo>
                  <a:pt x="431203" y="40640"/>
                </a:lnTo>
                <a:lnTo>
                  <a:pt x="431203" y="34290"/>
                </a:lnTo>
                <a:lnTo>
                  <a:pt x="404253" y="34290"/>
                </a:lnTo>
                <a:lnTo>
                  <a:pt x="404253" y="26670"/>
                </a:lnTo>
                <a:lnTo>
                  <a:pt x="390779" y="26670"/>
                </a:lnTo>
                <a:lnTo>
                  <a:pt x="390779" y="20320"/>
                </a:lnTo>
                <a:lnTo>
                  <a:pt x="370573" y="20320"/>
                </a:lnTo>
                <a:lnTo>
                  <a:pt x="370573" y="13970"/>
                </a:lnTo>
                <a:lnTo>
                  <a:pt x="343623" y="13970"/>
                </a:lnTo>
                <a:lnTo>
                  <a:pt x="343623" y="6350"/>
                </a:lnTo>
                <a:lnTo>
                  <a:pt x="316661" y="6350"/>
                </a:lnTo>
                <a:lnTo>
                  <a:pt x="316661" y="0"/>
                </a:lnTo>
                <a:lnTo>
                  <a:pt x="175183" y="0"/>
                </a:lnTo>
                <a:lnTo>
                  <a:pt x="175183" y="6350"/>
                </a:lnTo>
                <a:lnTo>
                  <a:pt x="154965" y="6350"/>
                </a:lnTo>
                <a:lnTo>
                  <a:pt x="154965" y="13970"/>
                </a:lnTo>
                <a:lnTo>
                  <a:pt x="148234" y="13970"/>
                </a:lnTo>
                <a:lnTo>
                  <a:pt x="148234" y="20320"/>
                </a:lnTo>
                <a:lnTo>
                  <a:pt x="128016" y="20320"/>
                </a:lnTo>
                <a:lnTo>
                  <a:pt x="128016" y="26670"/>
                </a:lnTo>
                <a:lnTo>
                  <a:pt x="107810" y="26670"/>
                </a:lnTo>
                <a:lnTo>
                  <a:pt x="107810" y="34290"/>
                </a:lnTo>
                <a:lnTo>
                  <a:pt x="94322" y="34290"/>
                </a:lnTo>
                <a:lnTo>
                  <a:pt x="94322" y="40640"/>
                </a:lnTo>
                <a:lnTo>
                  <a:pt x="87591" y="40640"/>
                </a:lnTo>
                <a:lnTo>
                  <a:pt x="87591" y="46990"/>
                </a:lnTo>
                <a:lnTo>
                  <a:pt x="67386" y="46990"/>
                </a:lnTo>
                <a:lnTo>
                  <a:pt x="67386" y="54610"/>
                </a:lnTo>
                <a:lnTo>
                  <a:pt x="53911" y="54610"/>
                </a:lnTo>
                <a:lnTo>
                  <a:pt x="53911" y="60960"/>
                </a:lnTo>
                <a:lnTo>
                  <a:pt x="47167" y="60960"/>
                </a:lnTo>
                <a:lnTo>
                  <a:pt x="47167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93" y="73660"/>
                </a:lnTo>
                <a:lnTo>
                  <a:pt x="33693" y="81280"/>
                </a:lnTo>
                <a:lnTo>
                  <a:pt x="13474" y="81280"/>
                </a:lnTo>
                <a:lnTo>
                  <a:pt x="13474" y="87630"/>
                </a:lnTo>
                <a:lnTo>
                  <a:pt x="6743" y="87630"/>
                </a:lnTo>
                <a:lnTo>
                  <a:pt x="6743" y="93980"/>
                </a:lnTo>
                <a:lnTo>
                  <a:pt x="0" y="93980"/>
                </a:lnTo>
                <a:lnTo>
                  <a:pt x="0" y="121920"/>
                </a:lnTo>
                <a:lnTo>
                  <a:pt x="13474" y="121920"/>
                </a:lnTo>
                <a:lnTo>
                  <a:pt x="13474" y="128270"/>
                </a:lnTo>
                <a:lnTo>
                  <a:pt x="20218" y="128270"/>
                </a:lnTo>
                <a:lnTo>
                  <a:pt x="20218" y="134620"/>
                </a:lnTo>
                <a:lnTo>
                  <a:pt x="26962" y="134620"/>
                </a:lnTo>
                <a:lnTo>
                  <a:pt x="26962" y="140970"/>
                </a:lnTo>
                <a:lnTo>
                  <a:pt x="47167" y="140970"/>
                </a:lnTo>
                <a:lnTo>
                  <a:pt x="47167" y="148590"/>
                </a:lnTo>
                <a:lnTo>
                  <a:pt x="60642" y="148590"/>
                </a:lnTo>
                <a:lnTo>
                  <a:pt x="60642" y="154940"/>
                </a:lnTo>
                <a:lnTo>
                  <a:pt x="67386" y="154940"/>
                </a:lnTo>
                <a:lnTo>
                  <a:pt x="67386" y="161290"/>
                </a:lnTo>
                <a:lnTo>
                  <a:pt x="80848" y="161290"/>
                </a:lnTo>
                <a:lnTo>
                  <a:pt x="80848" y="168910"/>
                </a:lnTo>
                <a:lnTo>
                  <a:pt x="101066" y="168910"/>
                </a:lnTo>
                <a:lnTo>
                  <a:pt x="101066" y="175260"/>
                </a:lnTo>
                <a:lnTo>
                  <a:pt x="107810" y="175260"/>
                </a:lnTo>
                <a:lnTo>
                  <a:pt x="107810" y="181610"/>
                </a:lnTo>
                <a:lnTo>
                  <a:pt x="121285" y="181610"/>
                </a:lnTo>
                <a:lnTo>
                  <a:pt x="121285" y="189230"/>
                </a:lnTo>
                <a:lnTo>
                  <a:pt x="148234" y="189230"/>
                </a:lnTo>
                <a:lnTo>
                  <a:pt x="148234" y="195580"/>
                </a:lnTo>
                <a:lnTo>
                  <a:pt x="175183" y="195580"/>
                </a:lnTo>
                <a:lnTo>
                  <a:pt x="175183" y="201930"/>
                </a:lnTo>
                <a:lnTo>
                  <a:pt x="195389" y="201930"/>
                </a:lnTo>
                <a:lnTo>
                  <a:pt x="195389" y="209550"/>
                </a:lnTo>
                <a:lnTo>
                  <a:pt x="336880" y="209550"/>
                </a:lnTo>
                <a:lnTo>
                  <a:pt x="336880" y="201930"/>
                </a:lnTo>
                <a:lnTo>
                  <a:pt x="357098" y="201930"/>
                </a:lnTo>
                <a:lnTo>
                  <a:pt x="357098" y="195580"/>
                </a:lnTo>
                <a:lnTo>
                  <a:pt x="390779" y="195580"/>
                </a:lnTo>
                <a:lnTo>
                  <a:pt x="390779" y="189230"/>
                </a:lnTo>
                <a:lnTo>
                  <a:pt x="410997" y="189230"/>
                </a:lnTo>
                <a:lnTo>
                  <a:pt x="410997" y="181610"/>
                </a:lnTo>
                <a:lnTo>
                  <a:pt x="417728" y="181610"/>
                </a:lnTo>
                <a:lnTo>
                  <a:pt x="417728" y="175260"/>
                </a:lnTo>
                <a:lnTo>
                  <a:pt x="437946" y="175260"/>
                </a:lnTo>
                <a:lnTo>
                  <a:pt x="437946" y="168910"/>
                </a:lnTo>
                <a:lnTo>
                  <a:pt x="444690" y="168910"/>
                </a:lnTo>
                <a:lnTo>
                  <a:pt x="444690" y="161290"/>
                </a:lnTo>
                <a:lnTo>
                  <a:pt x="444690" y="154940"/>
                </a:lnTo>
                <a:lnTo>
                  <a:pt x="458165" y="154940"/>
                </a:lnTo>
                <a:lnTo>
                  <a:pt x="458165" y="148590"/>
                </a:lnTo>
                <a:lnTo>
                  <a:pt x="464896" y="148590"/>
                </a:lnTo>
                <a:lnTo>
                  <a:pt x="464896" y="140970"/>
                </a:lnTo>
                <a:lnTo>
                  <a:pt x="485101" y="140970"/>
                </a:lnTo>
                <a:lnTo>
                  <a:pt x="485101" y="134620"/>
                </a:lnTo>
                <a:lnTo>
                  <a:pt x="491845" y="134620"/>
                </a:lnTo>
                <a:lnTo>
                  <a:pt x="491845" y="128270"/>
                </a:lnTo>
                <a:lnTo>
                  <a:pt x="498589" y="128270"/>
                </a:lnTo>
                <a:lnTo>
                  <a:pt x="498589" y="121920"/>
                </a:lnTo>
                <a:lnTo>
                  <a:pt x="498589" y="93980"/>
                </a:lnTo>
                <a:lnTo>
                  <a:pt x="498589" y="87630"/>
                </a:lnTo>
                <a:lnTo>
                  <a:pt x="498589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0" name="bg object 40"/>
          <p:cNvSpPr/>
          <p:nvPr/>
        </p:nvSpPr>
        <p:spPr>
          <a:xfrm>
            <a:off x="5356649" y="13080910"/>
            <a:ext cx="457462" cy="363220"/>
          </a:xfrm>
          <a:custGeom>
            <a:avLst/>
            <a:gdLst/>
            <a:ahLst/>
            <a:cxnLst/>
            <a:rect l="l" t="t" r="r" b="b"/>
            <a:pathLst>
              <a:path w="363854" h="363219">
                <a:moveTo>
                  <a:pt x="363829" y="303530"/>
                </a:moveTo>
                <a:lnTo>
                  <a:pt x="357085" y="303530"/>
                </a:lnTo>
                <a:lnTo>
                  <a:pt x="357085" y="295910"/>
                </a:lnTo>
                <a:lnTo>
                  <a:pt x="357085" y="289560"/>
                </a:lnTo>
                <a:lnTo>
                  <a:pt x="357085" y="269240"/>
                </a:lnTo>
                <a:lnTo>
                  <a:pt x="357085" y="262890"/>
                </a:lnTo>
                <a:lnTo>
                  <a:pt x="350354" y="262890"/>
                </a:lnTo>
                <a:lnTo>
                  <a:pt x="350354" y="242570"/>
                </a:lnTo>
                <a:lnTo>
                  <a:pt x="350354" y="228600"/>
                </a:lnTo>
                <a:lnTo>
                  <a:pt x="336880" y="228600"/>
                </a:lnTo>
                <a:lnTo>
                  <a:pt x="336880" y="222250"/>
                </a:lnTo>
                <a:lnTo>
                  <a:pt x="336880" y="215900"/>
                </a:lnTo>
                <a:lnTo>
                  <a:pt x="330136" y="215900"/>
                </a:lnTo>
                <a:lnTo>
                  <a:pt x="330136" y="208280"/>
                </a:lnTo>
                <a:lnTo>
                  <a:pt x="330136" y="201930"/>
                </a:lnTo>
                <a:lnTo>
                  <a:pt x="323405" y="201930"/>
                </a:lnTo>
                <a:lnTo>
                  <a:pt x="323405" y="187960"/>
                </a:lnTo>
                <a:lnTo>
                  <a:pt x="316661" y="187960"/>
                </a:lnTo>
                <a:lnTo>
                  <a:pt x="316661" y="175260"/>
                </a:lnTo>
                <a:lnTo>
                  <a:pt x="316661" y="161290"/>
                </a:lnTo>
                <a:lnTo>
                  <a:pt x="309930" y="161290"/>
                </a:lnTo>
                <a:lnTo>
                  <a:pt x="309930" y="154940"/>
                </a:lnTo>
                <a:lnTo>
                  <a:pt x="296456" y="154940"/>
                </a:lnTo>
                <a:lnTo>
                  <a:pt x="296456" y="148590"/>
                </a:lnTo>
                <a:lnTo>
                  <a:pt x="289712" y="148590"/>
                </a:lnTo>
                <a:lnTo>
                  <a:pt x="289712" y="140970"/>
                </a:lnTo>
                <a:lnTo>
                  <a:pt x="289712" y="134620"/>
                </a:lnTo>
                <a:lnTo>
                  <a:pt x="282981" y="134620"/>
                </a:lnTo>
                <a:lnTo>
                  <a:pt x="282981" y="128270"/>
                </a:lnTo>
                <a:lnTo>
                  <a:pt x="276237" y="128270"/>
                </a:lnTo>
                <a:lnTo>
                  <a:pt x="276237" y="120650"/>
                </a:lnTo>
                <a:lnTo>
                  <a:pt x="269494" y="120650"/>
                </a:lnTo>
                <a:lnTo>
                  <a:pt x="269494" y="114300"/>
                </a:lnTo>
                <a:lnTo>
                  <a:pt x="269494" y="100330"/>
                </a:lnTo>
                <a:lnTo>
                  <a:pt x="262763" y="100330"/>
                </a:lnTo>
                <a:lnTo>
                  <a:pt x="262763" y="93980"/>
                </a:lnTo>
                <a:lnTo>
                  <a:pt x="256019" y="93980"/>
                </a:lnTo>
                <a:lnTo>
                  <a:pt x="256019" y="87630"/>
                </a:lnTo>
                <a:lnTo>
                  <a:pt x="242557" y="87630"/>
                </a:lnTo>
                <a:lnTo>
                  <a:pt x="242557" y="81280"/>
                </a:lnTo>
                <a:lnTo>
                  <a:pt x="235813" y="81280"/>
                </a:lnTo>
                <a:lnTo>
                  <a:pt x="235813" y="73660"/>
                </a:lnTo>
                <a:lnTo>
                  <a:pt x="229069" y="73660"/>
                </a:lnTo>
                <a:lnTo>
                  <a:pt x="229069" y="67310"/>
                </a:lnTo>
                <a:lnTo>
                  <a:pt x="215595" y="67310"/>
                </a:lnTo>
                <a:lnTo>
                  <a:pt x="215595" y="60960"/>
                </a:lnTo>
                <a:lnTo>
                  <a:pt x="202120" y="60960"/>
                </a:lnTo>
                <a:lnTo>
                  <a:pt x="202120" y="53340"/>
                </a:lnTo>
                <a:lnTo>
                  <a:pt x="181914" y="53340"/>
                </a:lnTo>
                <a:lnTo>
                  <a:pt x="181914" y="46990"/>
                </a:lnTo>
                <a:lnTo>
                  <a:pt x="168440" y="46990"/>
                </a:lnTo>
                <a:lnTo>
                  <a:pt x="168440" y="40640"/>
                </a:lnTo>
                <a:lnTo>
                  <a:pt x="161696" y="40640"/>
                </a:lnTo>
                <a:lnTo>
                  <a:pt x="161696" y="33020"/>
                </a:lnTo>
                <a:lnTo>
                  <a:pt x="148221" y="33020"/>
                </a:lnTo>
                <a:lnTo>
                  <a:pt x="148221" y="26670"/>
                </a:lnTo>
                <a:lnTo>
                  <a:pt x="141490" y="26670"/>
                </a:lnTo>
                <a:lnTo>
                  <a:pt x="141490" y="20320"/>
                </a:lnTo>
                <a:lnTo>
                  <a:pt x="107797" y="20320"/>
                </a:lnTo>
                <a:lnTo>
                  <a:pt x="107797" y="12700"/>
                </a:lnTo>
                <a:lnTo>
                  <a:pt x="80848" y="12700"/>
                </a:lnTo>
                <a:lnTo>
                  <a:pt x="80848" y="6350"/>
                </a:lnTo>
                <a:lnTo>
                  <a:pt x="53898" y="6350"/>
                </a:lnTo>
                <a:lnTo>
                  <a:pt x="53898" y="0"/>
                </a:lnTo>
                <a:lnTo>
                  <a:pt x="0" y="0"/>
                </a:lnTo>
                <a:lnTo>
                  <a:pt x="0" y="6350"/>
                </a:lnTo>
                <a:lnTo>
                  <a:pt x="0" y="12700"/>
                </a:lnTo>
                <a:lnTo>
                  <a:pt x="0" y="67310"/>
                </a:lnTo>
                <a:lnTo>
                  <a:pt x="13474" y="67310"/>
                </a:lnTo>
                <a:lnTo>
                  <a:pt x="13474" y="100330"/>
                </a:lnTo>
                <a:lnTo>
                  <a:pt x="20205" y="100330"/>
                </a:lnTo>
                <a:lnTo>
                  <a:pt x="20205" y="114300"/>
                </a:lnTo>
                <a:lnTo>
                  <a:pt x="26949" y="114300"/>
                </a:lnTo>
                <a:lnTo>
                  <a:pt x="26949" y="120650"/>
                </a:lnTo>
                <a:lnTo>
                  <a:pt x="26949" y="128270"/>
                </a:lnTo>
                <a:lnTo>
                  <a:pt x="26949" y="134620"/>
                </a:lnTo>
                <a:lnTo>
                  <a:pt x="26949" y="140970"/>
                </a:lnTo>
                <a:lnTo>
                  <a:pt x="33680" y="140970"/>
                </a:lnTo>
                <a:lnTo>
                  <a:pt x="33680" y="14859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67" y="161290"/>
                </a:lnTo>
                <a:lnTo>
                  <a:pt x="47167" y="175260"/>
                </a:lnTo>
                <a:lnTo>
                  <a:pt x="53898" y="175260"/>
                </a:lnTo>
                <a:lnTo>
                  <a:pt x="53898" y="187960"/>
                </a:lnTo>
                <a:lnTo>
                  <a:pt x="53898" y="201930"/>
                </a:lnTo>
                <a:lnTo>
                  <a:pt x="60642" y="201930"/>
                </a:lnTo>
                <a:lnTo>
                  <a:pt x="60642" y="20828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04" y="215900"/>
                </a:lnTo>
                <a:lnTo>
                  <a:pt x="74104" y="222250"/>
                </a:lnTo>
                <a:lnTo>
                  <a:pt x="80848" y="222250"/>
                </a:lnTo>
                <a:lnTo>
                  <a:pt x="80848" y="228600"/>
                </a:lnTo>
                <a:lnTo>
                  <a:pt x="87591" y="228600"/>
                </a:lnTo>
                <a:lnTo>
                  <a:pt x="87591" y="242570"/>
                </a:lnTo>
                <a:lnTo>
                  <a:pt x="107797" y="242570"/>
                </a:lnTo>
                <a:lnTo>
                  <a:pt x="107797" y="262890"/>
                </a:lnTo>
                <a:lnTo>
                  <a:pt x="128016" y="262890"/>
                </a:lnTo>
                <a:lnTo>
                  <a:pt x="128016" y="269240"/>
                </a:lnTo>
                <a:lnTo>
                  <a:pt x="134747" y="269240"/>
                </a:lnTo>
                <a:lnTo>
                  <a:pt x="134747" y="289560"/>
                </a:lnTo>
                <a:lnTo>
                  <a:pt x="148221" y="289560"/>
                </a:lnTo>
                <a:lnTo>
                  <a:pt x="148221" y="295910"/>
                </a:lnTo>
                <a:lnTo>
                  <a:pt x="161696" y="295910"/>
                </a:lnTo>
                <a:lnTo>
                  <a:pt x="161696" y="303530"/>
                </a:lnTo>
                <a:lnTo>
                  <a:pt x="181914" y="303530"/>
                </a:lnTo>
                <a:lnTo>
                  <a:pt x="181914" y="309880"/>
                </a:lnTo>
                <a:lnTo>
                  <a:pt x="188645" y="309880"/>
                </a:lnTo>
                <a:lnTo>
                  <a:pt x="188645" y="316230"/>
                </a:lnTo>
                <a:lnTo>
                  <a:pt x="202120" y="316230"/>
                </a:lnTo>
                <a:lnTo>
                  <a:pt x="202120" y="323850"/>
                </a:lnTo>
                <a:lnTo>
                  <a:pt x="215595" y="323850"/>
                </a:lnTo>
                <a:lnTo>
                  <a:pt x="215595" y="336550"/>
                </a:lnTo>
                <a:lnTo>
                  <a:pt x="249288" y="336550"/>
                </a:lnTo>
                <a:lnTo>
                  <a:pt x="249288" y="342900"/>
                </a:lnTo>
                <a:lnTo>
                  <a:pt x="256019" y="342900"/>
                </a:lnTo>
                <a:lnTo>
                  <a:pt x="256019" y="350520"/>
                </a:lnTo>
                <a:lnTo>
                  <a:pt x="269494" y="350520"/>
                </a:lnTo>
                <a:lnTo>
                  <a:pt x="269494" y="356870"/>
                </a:lnTo>
                <a:lnTo>
                  <a:pt x="336880" y="356870"/>
                </a:lnTo>
                <a:lnTo>
                  <a:pt x="336880" y="363220"/>
                </a:lnTo>
                <a:lnTo>
                  <a:pt x="363829" y="363220"/>
                </a:lnTo>
                <a:lnTo>
                  <a:pt x="363829" y="356870"/>
                </a:lnTo>
                <a:lnTo>
                  <a:pt x="363829" y="350520"/>
                </a:lnTo>
                <a:lnTo>
                  <a:pt x="363829" y="309880"/>
                </a:lnTo>
                <a:lnTo>
                  <a:pt x="363829" y="3035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1" name="bg object 41"/>
          <p:cNvSpPr/>
          <p:nvPr/>
        </p:nvSpPr>
        <p:spPr>
          <a:xfrm>
            <a:off x="5831020" y="12932319"/>
            <a:ext cx="271443" cy="458470"/>
          </a:xfrm>
          <a:custGeom>
            <a:avLst/>
            <a:gdLst/>
            <a:ahLst/>
            <a:cxnLst/>
            <a:rect l="l" t="t" r="r" b="b"/>
            <a:pathLst>
              <a:path w="215900" h="458469">
                <a:moveTo>
                  <a:pt x="215595" y="142240"/>
                </a:moveTo>
                <a:lnTo>
                  <a:pt x="208864" y="142240"/>
                </a:lnTo>
                <a:lnTo>
                  <a:pt x="208864" y="107950"/>
                </a:lnTo>
                <a:lnTo>
                  <a:pt x="195389" y="107950"/>
                </a:lnTo>
                <a:lnTo>
                  <a:pt x="195389" y="81280"/>
                </a:lnTo>
                <a:lnTo>
                  <a:pt x="195389" y="74930"/>
                </a:lnTo>
                <a:lnTo>
                  <a:pt x="188645" y="74930"/>
                </a:lnTo>
                <a:lnTo>
                  <a:pt x="188645" y="67310"/>
                </a:lnTo>
                <a:lnTo>
                  <a:pt x="188645" y="54610"/>
                </a:lnTo>
                <a:lnTo>
                  <a:pt x="181914" y="54610"/>
                </a:lnTo>
                <a:lnTo>
                  <a:pt x="181914" y="40640"/>
                </a:lnTo>
                <a:lnTo>
                  <a:pt x="175171" y="40640"/>
                </a:lnTo>
                <a:lnTo>
                  <a:pt x="175171" y="34290"/>
                </a:lnTo>
                <a:lnTo>
                  <a:pt x="168440" y="34290"/>
                </a:lnTo>
                <a:lnTo>
                  <a:pt x="168440" y="26670"/>
                </a:lnTo>
                <a:lnTo>
                  <a:pt x="161696" y="26670"/>
                </a:lnTo>
                <a:lnTo>
                  <a:pt x="161696" y="0"/>
                </a:lnTo>
                <a:lnTo>
                  <a:pt x="53898" y="0"/>
                </a:lnTo>
                <a:lnTo>
                  <a:pt x="53898" y="26670"/>
                </a:lnTo>
                <a:lnTo>
                  <a:pt x="47155" y="26670"/>
                </a:lnTo>
                <a:lnTo>
                  <a:pt x="47155" y="34290"/>
                </a:lnTo>
                <a:lnTo>
                  <a:pt x="47155" y="40640"/>
                </a:lnTo>
                <a:lnTo>
                  <a:pt x="40424" y="40640"/>
                </a:lnTo>
                <a:lnTo>
                  <a:pt x="40424" y="54610"/>
                </a:lnTo>
                <a:lnTo>
                  <a:pt x="33680" y="54610"/>
                </a:lnTo>
                <a:lnTo>
                  <a:pt x="33680" y="67310"/>
                </a:lnTo>
                <a:lnTo>
                  <a:pt x="26949" y="67310"/>
                </a:lnTo>
                <a:lnTo>
                  <a:pt x="26949" y="74930"/>
                </a:lnTo>
                <a:lnTo>
                  <a:pt x="20205" y="74930"/>
                </a:lnTo>
                <a:lnTo>
                  <a:pt x="20205" y="81280"/>
                </a:lnTo>
                <a:lnTo>
                  <a:pt x="13474" y="81280"/>
                </a:lnTo>
                <a:lnTo>
                  <a:pt x="13474" y="107950"/>
                </a:lnTo>
                <a:lnTo>
                  <a:pt x="6731" y="107950"/>
                </a:lnTo>
                <a:lnTo>
                  <a:pt x="6731" y="142240"/>
                </a:lnTo>
                <a:lnTo>
                  <a:pt x="6731" y="161290"/>
                </a:lnTo>
                <a:lnTo>
                  <a:pt x="0" y="161290"/>
                </a:lnTo>
                <a:lnTo>
                  <a:pt x="0" y="248920"/>
                </a:lnTo>
                <a:lnTo>
                  <a:pt x="6731" y="248920"/>
                </a:lnTo>
                <a:lnTo>
                  <a:pt x="6731" y="276860"/>
                </a:lnTo>
                <a:lnTo>
                  <a:pt x="6731" y="289560"/>
                </a:lnTo>
                <a:lnTo>
                  <a:pt x="13474" y="289560"/>
                </a:lnTo>
                <a:lnTo>
                  <a:pt x="13474" y="323850"/>
                </a:lnTo>
                <a:lnTo>
                  <a:pt x="26949" y="323850"/>
                </a:lnTo>
                <a:lnTo>
                  <a:pt x="26949" y="350520"/>
                </a:lnTo>
                <a:lnTo>
                  <a:pt x="26949" y="356870"/>
                </a:lnTo>
                <a:lnTo>
                  <a:pt x="26949" y="364490"/>
                </a:lnTo>
                <a:lnTo>
                  <a:pt x="26949" y="370840"/>
                </a:lnTo>
                <a:lnTo>
                  <a:pt x="33680" y="370840"/>
                </a:lnTo>
                <a:lnTo>
                  <a:pt x="33680" y="377190"/>
                </a:lnTo>
                <a:lnTo>
                  <a:pt x="47155" y="377190"/>
                </a:lnTo>
                <a:lnTo>
                  <a:pt x="47155" y="384810"/>
                </a:lnTo>
                <a:lnTo>
                  <a:pt x="47155" y="397510"/>
                </a:lnTo>
                <a:lnTo>
                  <a:pt x="53898" y="397510"/>
                </a:lnTo>
                <a:lnTo>
                  <a:pt x="53898" y="403860"/>
                </a:lnTo>
                <a:lnTo>
                  <a:pt x="60629" y="403860"/>
                </a:lnTo>
                <a:lnTo>
                  <a:pt x="60629" y="411480"/>
                </a:lnTo>
                <a:lnTo>
                  <a:pt x="60629" y="417830"/>
                </a:lnTo>
                <a:lnTo>
                  <a:pt x="67373" y="417830"/>
                </a:lnTo>
                <a:lnTo>
                  <a:pt x="67373" y="431800"/>
                </a:lnTo>
                <a:lnTo>
                  <a:pt x="80848" y="431800"/>
                </a:lnTo>
                <a:lnTo>
                  <a:pt x="80848" y="438150"/>
                </a:lnTo>
                <a:lnTo>
                  <a:pt x="80848" y="444500"/>
                </a:lnTo>
                <a:lnTo>
                  <a:pt x="87591" y="444500"/>
                </a:lnTo>
                <a:lnTo>
                  <a:pt x="87591" y="452120"/>
                </a:lnTo>
                <a:lnTo>
                  <a:pt x="94322" y="452120"/>
                </a:lnTo>
                <a:lnTo>
                  <a:pt x="94322" y="458470"/>
                </a:lnTo>
                <a:lnTo>
                  <a:pt x="128016" y="458470"/>
                </a:lnTo>
                <a:lnTo>
                  <a:pt x="128016" y="452120"/>
                </a:lnTo>
                <a:lnTo>
                  <a:pt x="134747" y="452120"/>
                </a:lnTo>
                <a:lnTo>
                  <a:pt x="134747" y="444500"/>
                </a:lnTo>
                <a:lnTo>
                  <a:pt x="134747" y="438150"/>
                </a:lnTo>
                <a:lnTo>
                  <a:pt x="141490" y="438150"/>
                </a:lnTo>
                <a:lnTo>
                  <a:pt x="141490" y="431800"/>
                </a:lnTo>
                <a:lnTo>
                  <a:pt x="148221" y="431800"/>
                </a:lnTo>
                <a:lnTo>
                  <a:pt x="148221" y="417830"/>
                </a:lnTo>
                <a:lnTo>
                  <a:pt x="154965" y="417830"/>
                </a:lnTo>
                <a:lnTo>
                  <a:pt x="154965" y="411480"/>
                </a:lnTo>
                <a:lnTo>
                  <a:pt x="161696" y="411480"/>
                </a:lnTo>
                <a:lnTo>
                  <a:pt x="161696" y="403860"/>
                </a:lnTo>
                <a:lnTo>
                  <a:pt x="161696" y="397510"/>
                </a:lnTo>
                <a:lnTo>
                  <a:pt x="161696" y="384810"/>
                </a:lnTo>
                <a:lnTo>
                  <a:pt x="168440" y="384810"/>
                </a:lnTo>
                <a:lnTo>
                  <a:pt x="168440" y="377190"/>
                </a:lnTo>
                <a:lnTo>
                  <a:pt x="175171" y="377190"/>
                </a:lnTo>
                <a:lnTo>
                  <a:pt x="175171" y="370840"/>
                </a:lnTo>
                <a:lnTo>
                  <a:pt x="175171" y="364490"/>
                </a:lnTo>
                <a:lnTo>
                  <a:pt x="181914" y="364490"/>
                </a:lnTo>
                <a:lnTo>
                  <a:pt x="181914" y="356870"/>
                </a:lnTo>
                <a:lnTo>
                  <a:pt x="188645" y="356870"/>
                </a:lnTo>
                <a:lnTo>
                  <a:pt x="188645" y="350520"/>
                </a:lnTo>
                <a:lnTo>
                  <a:pt x="195389" y="350520"/>
                </a:lnTo>
                <a:lnTo>
                  <a:pt x="195389" y="323850"/>
                </a:lnTo>
                <a:lnTo>
                  <a:pt x="202120" y="323850"/>
                </a:lnTo>
                <a:lnTo>
                  <a:pt x="202120" y="289560"/>
                </a:lnTo>
                <a:lnTo>
                  <a:pt x="202120" y="276860"/>
                </a:lnTo>
                <a:lnTo>
                  <a:pt x="208864" y="276860"/>
                </a:lnTo>
                <a:lnTo>
                  <a:pt x="208864" y="248920"/>
                </a:lnTo>
                <a:lnTo>
                  <a:pt x="215595" y="248920"/>
                </a:lnTo>
                <a:lnTo>
                  <a:pt x="215595" y="161290"/>
                </a:lnTo>
                <a:lnTo>
                  <a:pt x="215595" y="14224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2" name="bg object 42"/>
          <p:cNvSpPr/>
          <p:nvPr/>
        </p:nvSpPr>
        <p:spPr>
          <a:xfrm>
            <a:off x="4509553" y="13329829"/>
            <a:ext cx="296991" cy="222250"/>
          </a:xfrm>
          <a:custGeom>
            <a:avLst/>
            <a:gdLst/>
            <a:ahLst/>
            <a:cxnLst/>
            <a:rect l="l" t="t" r="r" b="b"/>
            <a:pathLst>
              <a:path w="236220" h="222250">
                <a:moveTo>
                  <a:pt x="235813" y="74930"/>
                </a:moveTo>
                <a:lnTo>
                  <a:pt x="229082" y="74930"/>
                </a:lnTo>
                <a:lnTo>
                  <a:pt x="229082" y="67310"/>
                </a:lnTo>
                <a:lnTo>
                  <a:pt x="222338" y="67310"/>
                </a:lnTo>
                <a:lnTo>
                  <a:pt x="222338" y="60960"/>
                </a:lnTo>
                <a:lnTo>
                  <a:pt x="215607" y="60960"/>
                </a:lnTo>
                <a:lnTo>
                  <a:pt x="215607" y="54610"/>
                </a:lnTo>
                <a:lnTo>
                  <a:pt x="215607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0320"/>
                </a:lnTo>
                <a:lnTo>
                  <a:pt x="188658" y="20320"/>
                </a:lnTo>
                <a:lnTo>
                  <a:pt x="188658" y="13970"/>
                </a:lnTo>
                <a:lnTo>
                  <a:pt x="175183" y="13970"/>
                </a:lnTo>
                <a:lnTo>
                  <a:pt x="175183" y="6350"/>
                </a:lnTo>
                <a:lnTo>
                  <a:pt x="161709" y="6350"/>
                </a:lnTo>
                <a:lnTo>
                  <a:pt x="161709" y="0"/>
                </a:lnTo>
                <a:lnTo>
                  <a:pt x="80848" y="0"/>
                </a:lnTo>
                <a:lnTo>
                  <a:pt x="80848" y="6350"/>
                </a:lnTo>
                <a:lnTo>
                  <a:pt x="60642" y="6350"/>
                </a:lnTo>
                <a:lnTo>
                  <a:pt x="60642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24" y="20320"/>
                </a:lnTo>
                <a:lnTo>
                  <a:pt x="40424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18" y="4064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13474" y="67310"/>
                </a:lnTo>
                <a:lnTo>
                  <a:pt x="6743" y="67310"/>
                </a:lnTo>
                <a:lnTo>
                  <a:pt x="6743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43" y="142240"/>
                </a:lnTo>
                <a:lnTo>
                  <a:pt x="6743" y="154940"/>
                </a:lnTo>
                <a:lnTo>
                  <a:pt x="20218" y="154940"/>
                </a:lnTo>
                <a:lnTo>
                  <a:pt x="20218" y="162560"/>
                </a:lnTo>
                <a:lnTo>
                  <a:pt x="20218" y="168910"/>
                </a:lnTo>
                <a:lnTo>
                  <a:pt x="26949" y="1689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7167" y="195580"/>
                </a:lnTo>
                <a:lnTo>
                  <a:pt x="47167" y="201930"/>
                </a:lnTo>
                <a:lnTo>
                  <a:pt x="60642" y="201930"/>
                </a:lnTo>
                <a:lnTo>
                  <a:pt x="60642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54965" y="222250"/>
                </a:lnTo>
                <a:lnTo>
                  <a:pt x="154965" y="215900"/>
                </a:lnTo>
                <a:lnTo>
                  <a:pt x="175183" y="215900"/>
                </a:lnTo>
                <a:lnTo>
                  <a:pt x="175183" y="209550"/>
                </a:lnTo>
                <a:lnTo>
                  <a:pt x="175183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15607" y="18161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9082" y="162560"/>
                </a:lnTo>
                <a:lnTo>
                  <a:pt x="229082" y="154940"/>
                </a:lnTo>
                <a:lnTo>
                  <a:pt x="229082" y="142240"/>
                </a:lnTo>
                <a:lnTo>
                  <a:pt x="235813" y="142240"/>
                </a:lnTo>
                <a:lnTo>
                  <a:pt x="235813" y="749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3" name="bg object 43"/>
          <p:cNvSpPr/>
          <p:nvPr/>
        </p:nvSpPr>
        <p:spPr>
          <a:xfrm>
            <a:off x="3704821" y="13350149"/>
            <a:ext cx="288209" cy="228600"/>
          </a:xfrm>
          <a:custGeom>
            <a:avLst/>
            <a:gdLst/>
            <a:ahLst/>
            <a:cxnLst/>
            <a:rect l="l" t="t" r="r" b="b"/>
            <a:pathLst>
              <a:path w="229235" h="228600">
                <a:moveTo>
                  <a:pt x="229082" y="93980"/>
                </a:moveTo>
                <a:lnTo>
                  <a:pt x="222338" y="93980"/>
                </a:lnTo>
                <a:lnTo>
                  <a:pt x="222338" y="67310"/>
                </a:lnTo>
                <a:lnTo>
                  <a:pt x="215607" y="67310"/>
                </a:lnTo>
                <a:lnTo>
                  <a:pt x="215607" y="54610"/>
                </a:lnTo>
                <a:lnTo>
                  <a:pt x="215607" y="46990"/>
                </a:lnTo>
                <a:lnTo>
                  <a:pt x="202133" y="46990"/>
                </a:lnTo>
                <a:lnTo>
                  <a:pt x="202133" y="40640"/>
                </a:lnTo>
                <a:lnTo>
                  <a:pt x="202133" y="34290"/>
                </a:lnTo>
                <a:lnTo>
                  <a:pt x="195389" y="34290"/>
                </a:lnTo>
                <a:lnTo>
                  <a:pt x="195389" y="26670"/>
                </a:lnTo>
                <a:lnTo>
                  <a:pt x="181914" y="2667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61696" y="13970"/>
                </a:lnTo>
                <a:lnTo>
                  <a:pt x="161696" y="6350"/>
                </a:lnTo>
                <a:lnTo>
                  <a:pt x="148234" y="6350"/>
                </a:lnTo>
                <a:lnTo>
                  <a:pt x="148234" y="0"/>
                </a:lnTo>
                <a:lnTo>
                  <a:pt x="74117" y="0"/>
                </a:lnTo>
                <a:lnTo>
                  <a:pt x="74117" y="6350"/>
                </a:lnTo>
                <a:lnTo>
                  <a:pt x="74117" y="13970"/>
                </a:lnTo>
                <a:lnTo>
                  <a:pt x="60642" y="13970"/>
                </a:lnTo>
                <a:lnTo>
                  <a:pt x="60642" y="20320"/>
                </a:lnTo>
                <a:lnTo>
                  <a:pt x="47167" y="20320"/>
                </a:lnTo>
                <a:lnTo>
                  <a:pt x="47167" y="26670"/>
                </a:lnTo>
                <a:lnTo>
                  <a:pt x="40424" y="26670"/>
                </a:lnTo>
                <a:lnTo>
                  <a:pt x="40424" y="34290"/>
                </a:lnTo>
                <a:lnTo>
                  <a:pt x="33693" y="34290"/>
                </a:lnTo>
                <a:lnTo>
                  <a:pt x="33693" y="40640"/>
                </a:lnTo>
                <a:lnTo>
                  <a:pt x="26949" y="40640"/>
                </a:lnTo>
                <a:lnTo>
                  <a:pt x="26949" y="46990"/>
                </a:lnTo>
                <a:lnTo>
                  <a:pt x="20218" y="4699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7310"/>
                </a:lnTo>
                <a:lnTo>
                  <a:pt x="6743" y="67310"/>
                </a:lnTo>
                <a:lnTo>
                  <a:pt x="6743" y="93980"/>
                </a:lnTo>
                <a:lnTo>
                  <a:pt x="6743" y="101600"/>
                </a:lnTo>
                <a:lnTo>
                  <a:pt x="0" y="101600"/>
                </a:lnTo>
                <a:lnTo>
                  <a:pt x="0" y="142240"/>
                </a:lnTo>
                <a:lnTo>
                  <a:pt x="0" y="148590"/>
                </a:lnTo>
                <a:lnTo>
                  <a:pt x="6743" y="148590"/>
                </a:lnTo>
                <a:lnTo>
                  <a:pt x="6743" y="161290"/>
                </a:lnTo>
                <a:lnTo>
                  <a:pt x="13474" y="161290"/>
                </a:lnTo>
                <a:lnTo>
                  <a:pt x="13474" y="168910"/>
                </a:lnTo>
                <a:lnTo>
                  <a:pt x="13474" y="175260"/>
                </a:lnTo>
                <a:lnTo>
                  <a:pt x="20218" y="175260"/>
                </a:lnTo>
                <a:lnTo>
                  <a:pt x="20218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40424" y="209550"/>
                </a:lnTo>
                <a:lnTo>
                  <a:pt x="47167" y="209550"/>
                </a:lnTo>
                <a:lnTo>
                  <a:pt x="47167" y="215900"/>
                </a:lnTo>
                <a:lnTo>
                  <a:pt x="53911" y="215900"/>
                </a:lnTo>
                <a:lnTo>
                  <a:pt x="53911" y="222250"/>
                </a:lnTo>
                <a:lnTo>
                  <a:pt x="74117" y="222250"/>
                </a:lnTo>
                <a:lnTo>
                  <a:pt x="74117" y="228600"/>
                </a:lnTo>
                <a:lnTo>
                  <a:pt x="154965" y="228600"/>
                </a:lnTo>
                <a:lnTo>
                  <a:pt x="154965" y="222250"/>
                </a:lnTo>
                <a:lnTo>
                  <a:pt x="168440" y="222250"/>
                </a:lnTo>
                <a:lnTo>
                  <a:pt x="168440" y="215900"/>
                </a:lnTo>
                <a:lnTo>
                  <a:pt x="181914" y="215900"/>
                </a:lnTo>
                <a:lnTo>
                  <a:pt x="181914" y="209550"/>
                </a:lnTo>
                <a:lnTo>
                  <a:pt x="188658" y="209550"/>
                </a:lnTo>
                <a:lnTo>
                  <a:pt x="188658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08864" y="175260"/>
                </a:lnTo>
                <a:lnTo>
                  <a:pt x="215607" y="17526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1290"/>
                </a:lnTo>
                <a:lnTo>
                  <a:pt x="222338" y="148590"/>
                </a:lnTo>
                <a:lnTo>
                  <a:pt x="222338" y="142240"/>
                </a:lnTo>
                <a:lnTo>
                  <a:pt x="229082" y="142240"/>
                </a:lnTo>
                <a:lnTo>
                  <a:pt x="229082" y="101600"/>
                </a:lnTo>
                <a:lnTo>
                  <a:pt x="229082" y="939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4" name="bg object 44"/>
          <p:cNvSpPr/>
          <p:nvPr/>
        </p:nvSpPr>
        <p:spPr>
          <a:xfrm>
            <a:off x="3857307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5" h="222250">
                <a:moveTo>
                  <a:pt x="229069" y="67310"/>
                </a:moveTo>
                <a:lnTo>
                  <a:pt x="222338" y="67310"/>
                </a:lnTo>
                <a:lnTo>
                  <a:pt x="222338" y="60960"/>
                </a:lnTo>
                <a:lnTo>
                  <a:pt x="222338" y="54610"/>
                </a:lnTo>
                <a:lnTo>
                  <a:pt x="215595" y="54610"/>
                </a:lnTo>
                <a:lnTo>
                  <a:pt x="215595" y="46990"/>
                </a:lnTo>
                <a:lnTo>
                  <a:pt x="215595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202120" y="34290"/>
                </a:lnTo>
                <a:lnTo>
                  <a:pt x="202120" y="26670"/>
                </a:lnTo>
                <a:lnTo>
                  <a:pt x="188645" y="26670"/>
                </a:lnTo>
                <a:lnTo>
                  <a:pt x="188645" y="20320"/>
                </a:lnTo>
                <a:lnTo>
                  <a:pt x="181902" y="20320"/>
                </a:lnTo>
                <a:lnTo>
                  <a:pt x="181902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54965" y="7620"/>
                </a:lnTo>
                <a:lnTo>
                  <a:pt x="154965" y="0"/>
                </a:lnTo>
                <a:lnTo>
                  <a:pt x="87579" y="0"/>
                </a:lnTo>
                <a:lnTo>
                  <a:pt x="87579" y="7620"/>
                </a:lnTo>
                <a:lnTo>
                  <a:pt x="60629" y="7620"/>
                </a:lnTo>
                <a:lnTo>
                  <a:pt x="60629" y="13970"/>
                </a:lnTo>
                <a:lnTo>
                  <a:pt x="40411" y="13970"/>
                </a:lnTo>
                <a:lnTo>
                  <a:pt x="40411" y="20320"/>
                </a:lnTo>
                <a:lnTo>
                  <a:pt x="33680" y="20320"/>
                </a:lnTo>
                <a:lnTo>
                  <a:pt x="33680" y="26670"/>
                </a:lnTo>
                <a:lnTo>
                  <a:pt x="33680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05" y="40640"/>
                </a:lnTo>
                <a:lnTo>
                  <a:pt x="20205" y="46990"/>
                </a:lnTo>
                <a:lnTo>
                  <a:pt x="13474" y="46990"/>
                </a:lnTo>
                <a:lnTo>
                  <a:pt x="13474" y="54610"/>
                </a:lnTo>
                <a:lnTo>
                  <a:pt x="13474" y="60960"/>
                </a:lnTo>
                <a:lnTo>
                  <a:pt x="6731" y="60960"/>
                </a:lnTo>
                <a:lnTo>
                  <a:pt x="6731" y="67310"/>
                </a:lnTo>
                <a:lnTo>
                  <a:pt x="6731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54940"/>
                </a:lnTo>
                <a:lnTo>
                  <a:pt x="6731" y="162560"/>
                </a:lnTo>
                <a:lnTo>
                  <a:pt x="13474" y="162560"/>
                </a:lnTo>
                <a:lnTo>
                  <a:pt x="13474" y="168910"/>
                </a:lnTo>
                <a:lnTo>
                  <a:pt x="20205" y="168910"/>
                </a:lnTo>
                <a:lnTo>
                  <a:pt x="20205" y="175260"/>
                </a:lnTo>
                <a:lnTo>
                  <a:pt x="26949" y="17526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80" y="189230"/>
                </a:lnTo>
                <a:lnTo>
                  <a:pt x="33680" y="195580"/>
                </a:lnTo>
                <a:lnTo>
                  <a:pt x="47155" y="195580"/>
                </a:lnTo>
                <a:lnTo>
                  <a:pt x="47155" y="201930"/>
                </a:lnTo>
                <a:lnTo>
                  <a:pt x="47155" y="209550"/>
                </a:lnTo>
                <a:lnTo>
                  <a:pt x="60629" y="209550"/>
                </a:lnTo>
                <a:lnTo>
                  <a:pt x="60629" y="215900"/>
                </a:lnTo>
                <a:lnTo>
                  <a:pt x="87579" y="215900"/>
                </a:lnTo>
                <a:lnTo>
                  <a:pt x="87579" y="222250"/>
                </a:lnTo>
                <a:lnTo>
                  <a:pt x="148221" y="222250"/>
                </a:lnTo>
                <a:lnTo>
                  <a:pt x="148221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1902" y="209550"/>
                </a:lnTo>
                <a:lnTo>
                  <a:pt x="181902" y="201930"/>
                </a:lnTo>
                <a:lnTo>
                  <a:pt x="195376" y="201930"/>
                </a:lnTo>
                <a:lnTo>
                  <a:pt x="195376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2120" y="182880"/>
                </a:lnTo>
                <a:lnTo>
                  <a:pt x="215595" y="182880"/>
                </a:lnTo>
                <a:lnTo>
                  <a:pt x="215595" y="17526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2338" y="154940"/>
                </a:lnTo>
                <a:lnTo>
                  <a:pt x="229069" y="154940"/>
                </a:lnTo>
                <a:lnTo>
                  <a:pt x="229069" y="142240"/>
                </a:lnTo>
                <a:lnTo>
                  <a:pt x="229069" y="74930"/>
                </a:lnTo>
                <a:lnTo>
                  <a:pt x="229069" y="6731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5" name="bg object 45"/>
          <p:cNvSpPr/>
          <p:nvPr/>
        </p:nvSpPr>
        <p:spPr>
          <a:xfrm>
            <a:off x="4374025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5" h="222250">
                <a:moveTo>
                  <a:pt x="229082" y="81280"/>
                </a:moveTo>
                <a:lnTo>
                  <a:pt x="222338" y="81280"/>
                </a:lnTo>
                <a:lnTo>
                  <a:pt x="222338" y="60960"/>
                </a:lnTo>
                <a:lnTo>
                  <a:pt x="215607" y="60960"/>
                </a:lnTo>
                <a:lnTo>
                  <a:pt x="215607" y="54610"/>
                </a:lnTo>
                <a:lnTo>
                  <a:pt x="215607" y="46990"/>
                </a:lnTo>
                <a:lnTo>
                  <a:pt x="208864" y="4699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6670"/>
                </a:lnTo>
                <a:lnTo>
                  <a:pt x="188645" y="26670"/>
                </a:lnTo>
                <a:lnTo>
                  <a:pt x="188645" y="20320"/>
                </a:lnTo>
                <a:lnTo>
                  <a:pt x="188645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61696" y="7620"/>
                </a:lnTo>
                <a:lnTo>
                  <a:pt x="161696" y="0"/>
                </a:lnTo>
                <a:lnTo>
                  <a:pt x="80848" y="0"/>
                </a:lnTo>
                <a:lnTo>
                  <a:pt x="80848" y="7620"/>
                </a:lnTo>
                <a:lnTo>
                  <a:pt x="67373" y="7620"/>
                </a:lnTo>
                <a:lnTo>
                  <a:pt x="67373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24" y="20320"/>
                </a:lnTo>
                <a:lnTo>
                  <a:pt x="40424" y="26670"/>
                </a:lnTo>
                <a:lnTo>
                  <a:pt x="33693" y="26670"/>
                </a:lnTo>
                <a:lnTo>
                  <a:pt x="33693" y="34290"/>
                </a:lnTo>
                <a:lnTo>
                  <a:pt x="20218" y="34290"/>
                </a:lnTo>
                <a:lnTo>
                  <a:pt x="20218" y="4699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6731" y="60960"/>
                </a:lnTo>
                <a:lnTo>
                  <a:pt x="6731" y="81280"/>
                </a:lnTo>
                <a:lnTo>
                  <a:pt x="0" y="8128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48590"/>
                </a:lnTo>
                <a:lnTo>
                  <a:pt x="13474" y="148590"/>
                </a:lnTo>
                <a:lnTo>
                  <a:pt x="13474" y="154940"/>
                </a:lnTo>
                <a:lnTo>
                  <a:pt x="13474" y="168910"/>
                </a:lnTo>
                <a:lnTo>
                  <a:pt x="20218" y="168910"/>
                </a:lnTo>
                <a:lnTo>
                  <a:pt x="20218" y="175260"/>
                </a:lnTo>
                <a:lnTo>
                  <a:pt x="20218" y="18288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53898" y="201930"/>
                </a:lnTo>
                <a:lnTo>
                  <a:pt x="53898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41490" y="222250"/>
                </a:lnTo>
                <a:lnTo>
                  <a:pt x="141490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8645" y="209550"/>
                </a:lnTo>
                <a:lnTo>
                  <a:pt x="188645" y="201930"/>
                </a:lnTo>
                <a:lnTo>
                  <a:pt x="188645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2880"/>
                </a:lnTo>
                <a:lnTo>
                  <a:pt x="208864" y="175260"/>
                </a:lnTo>
                <a:lnTo>
                  <a:pt x="215607" y="17526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54940"/>
                </a:lnTo>
                <a:lnTo>
                  <a:pt x="229082" y="154940"/>
                </a:lnTo>
                <a:lnTo>
                  <a:pt x="229082" y="148590"/>
                </a:lnTo>
                <a:lnTo>
                  <a:pt x="229082" y="142240"/>
                </a:lnTo>
                <a:lnTo>
                  <a:pt x="229082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6" name="bg object 46"/>
          <p:cNvSpPr/>
          <p:nvPr/>
        </p:nvSpPr>
        <p:spPr>
          <a:xfrm>
            <a:off x="4119906" y="13122821"/>
            <a:ext cx="280225" cy="227329"/>
          </a:xfrm>
          <a:custGeom>
            <a:avLst/>
            <a:gdLst/>
            <a:ahLst/>
            <a:cxnLst/>
            <a:rect l="l" t="t" r="r" b="b"/>
            <a:pathLst>
              <a:path w="222885" h="227330">
                <a:moveTo>
                  <a:pt x="222338" y="72390"/>
                </a:moveTo>
                <a:lnTo>
                  <a:pt x="215595" y="72390"/>
                </a:lnTo>
                <a:lnTo>
                  <a:pt x="215595" y="66040"/>
                </a:lnTo>
                <a:lnTo>
                  <a:pt x="215595" y="58420"/>
                </a:lnTo>
                <a:lnTo>
                  <a:pt x="208851" y="58420"/>
                </a:lnTo>
                <a:lnTo>
                  <a:pt x="208851" y="52070"/>
                </a:lnTo>
                <a:lnTo>
                  <a:pt x="202120" y="52070"/>
                </a:lnTo>
                <a:lnTo>
                  <a:pt x="202120" y="45720"/>
                </a:lnTo>
                <a:lnTo>
                  <a:pt x="202120" y="39370"/>
                </a:lnTo>
                <a:lnTo>
                  <a:pt x="195389" y="39370"/>
                </a:lnTo>
                <a:lnTo>
                  <a:pt x="195389" y="31750"/>
                </a:lnTo>
                <a:lnTo>
                  <a:pt x="188645" y="31750"/>
                </a:lnTo>
                <a:lnTo>
                  <a:pt x="188645" y="25400"/>
                </a:lnTo>
                <a:lnTo>
                  <a:pt x="175171" y="25400"/>
                </a:lnTo>
                <a:lnTo>
                  <a:pt x="175171" y="11430"/>
                </a:lnTo>
                <a:lnTo>
                  <a:pt x="175171" y="5080"/>
                </a:lnTo>
                <a:lnTo>
                  <a:pt x="154952" y="5080"/>
                </a:lnTo>
                <a:lnTo>
                  <a:pt x="154952" y="0"/>
                </a:lnTo>
                <a:lnTo>
                  <a:pt x="94322" y="0"/>
                </a:lnTo>
                <a:lnTo>
                  <a:pt x="94322" y="5080"/>
                </a:lnTo>
                <a:lnTo>
                  <a:pt x="67373" y="5080"/>
                </a:lnTo>
                <a:lnTo>
                  <a:pt x="67373" y="11430"/>
                </a:lnTo>
                <a:lnTo>
                  <a:pt x="47155" y="11430"/>
                </a:lnTo>
                <a:lnTo>
                  <a:pt x="47155" y="25400"/>
                </a:lnTo>
                <a:lnTo>
                  <a:pt x="33680" y="25400"/>
                </a:lnTo>
                <a:lnTo>
                  <a:pt x="33680" y="31750"/>
                </a:lnTo>
                <a:lnTo>
                  <a:pt x="26949" y="31750"/>
                </a:lnTo>
                <a:lnTo>
                  <a:pt x="26949" y="39370"/>
                </a:lnTo>
                <a:lnTo>
                  <a:pt x="20205" y="39370"/>
                </a:lnTo>
                <a:lnTo>
                  <a:pt x="20205" y="45720"/>
                </a:lnTo>
                <a:lnTo>
                  <a:pt x="13474" y="45720"/>
                </a:lnTo>
                <a:lnTo>
                  <a:pt x="13474" y="52070"/>
                </a:lnTo>
                <a:lnTo>
                  <a:pt x="13474" y="58420"/>
                </a:lnTo>
                <a:lnTo>
                  <a:pt x="13474" y="66040"/>
                </a:lnTo>
                <a:lnTo>
                  <a:pt x="6731" y="66040"/>
                </a:lnTo>
                <a:lnTo>
                  <a:pt x="6731" y="72390"/>
                </a:lnTo>
                <a:lnTo>
                  <a:pt x="6731" y="78740"/>
                </a:lnTo>
                <a:lnTo>
                  <a:pt x="0" y="78740"/>
                </a:lnTo>
                <a:lnTo>
                  <a:pt x="0" y="133350"/>
                </a:lnTo>
                <a:lnTo>
                  <a:pt x="6731" y="133350"/>
                </a:lnTo>
                <a:lnTo>
                  <a:pt x="6731" y="160020"/>
                </a:lnTo>
                <a:lnTo>
                  <a:pt x="6731" y="166370"/>
                </a:lnTo>
                <a:lnTo>
                  <a:pt x="13474" y="166370"/>
                </a:lnTo>
                <a:lnTo>
                  <a:pt x="13474" y="173990"/>
                </a:lnTo>
                <a:lnTo>
                  <a:pt x="13474" y="180340"/>
                </a:lnTo>
                <a:lnTo>
                  <a:pt x="20205" y="180340"/>
                </a:lnTo>
                <a:lnTo>
                  <a:pt x="20205" y="186690"/>
                </a:lnTo>
                <a:lnTo>
                  <a:pt x="26949" y="186690"/>
                </a:lnTo>
                <a:lnTo>
                  <a:pt x="26949" y="194310"/>
                </a:lnTo>
                <a:lnTo>
                  <a:pt x="26949" y="200660"/>
                </a:lnTo>
                <a:lnTo>
                  <a:pt x="47155" y="200660"/>
                </a:lnTo>
                <a:lnTo>
                  <a:pt x="47155" y="207010"/>
                </a:lnTo>
                <a:lnTo>
                  <a:pt x="53898" y="207010"/>
                </a:lnTo>
                <a:lnTo>
                  <a:pt x="53898" y="213360"/>
                </a:lnTo>
                <a:lnTo>
                  <a:pt x="67373" y="213360"/>
                </a:lnTo>
                <a:lnTo>
                  <a:pt x="67373" y="220980"/>
                </a:lnTo>
                <a:lnTo>
                  <a:pt x="80848" y="220980"/>
                </a:lnTo>
                <a:lnTo>
                  <a:pt x="80848" y="227330"/>
                </a:lnTo>
                <a:lnTo>
                  <a:pt x="141478" y="227330"/>
                </a:lnTo>
                <a:lnTo>
                  <a:pt x="141478" y="220980"/>
                </a:lnTo>
                <a:lnTo>
                  <a:pt x="161696" y="220980"/>
                </a:lnTo>
                <a:lnTo>
                  <a:pt x="161696" y="213360"/>
                </a:lnTo>
                <a:lnTo>
                  <a:pt x="161696" y="207010"/>
                </a:lnTo>
                <a:lnTo>
                  <a:pt x="175171" y="207010"/>
                </a:lnTo>
                <a:lnTo>
                  <a:pt x="175171" y="200660"/>
                </a:lnTo>
                <a:lnTo>
                  <a:pt x="188645" y="200660"/>
                </a:lnTo>
                <a:lnTo>
                  <a:pt x="188645" y="194310"/>
                </a:lnTo>
                <a:lnTo>
                  <a:pt x="195389" y="194310"/>
                </a:lnTo>
                <a:lnTo>
                  <a:pt x="195389" y="186690"/>
                </a:lnTo>
                <a:lnTo>
                  <a:pt x="208851" y="186690"/>
                </a:lnTo>
                <a:lnTo>
                  <a:pt x="208851" y="180340"/>
                </a:lnTo>
                <a:lnTo>
                  <a:pt x="208851" y="173990"/>
                </a:lnTo>
                <a:lnTo>
                  <a:pt x="215595" y="173990"/>
                </a:lnTo>
                <a:lnTo>
                  <a:pt x="215595" y="166370"/>
                </a:lnTo>
                <a:lnTo>
                  <a:pt x="215595" y="160020"/>
                </a:lnTo>
                <a:lnTo>
                  <a:pt x="222338" y="160020"/>
                </a:lnTo>
                <a:lnTo>
                  <a:pt x="222338" y="133350"/>
                </a:lnTo>
                <a:lnTo>
                  <a:pt x="222338" y="78740"/>
                </a:lnTo>
                <a:lnTo>
                  <a:pt x="222338" y="7239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7" name="bg object 47"/>
          <p:cNvSpPr/>
          <p:nvPr/>
        </p:nvSpPr>
        <p:spPr>
          <a:xfrm>
            <a:off x="3374457" y="12945019"/>
            <a:ext cx="1728456" cy="1270000"/>
          </a:xfrm>
          <a:custGeom>
            <a:avLst/>
            <a:gdLst/>
            <a:ahLst/>
            <a:cxnLst/>
            <a:rect l="l" t="t" r="r" b="b"/>
            <a:pathLst>
              <a:path w="1374775" h="1270000">
                <a:moveTo>
                  <a:pt x="1374457" y="0"/>
                </a:moveTo>
                <a:lnTo>
                  <a:pt x="0" y="0"/>
                </a:lnTo>
                <a:lnTo>
                  <a:pt x="0" y="177800"/>
                </a:lnTo>
                <a:lnTo>
                  <a:pt x="0" y="190500"/>
                </a:lnTo>
                <a:lnTo>
                  <a:pt x="0" y="1270000"/>
                </a:lnTo>
                <a:lnTo>
                  <a:pt x="1374457" y="1270000"/>
                </a:lnTo>
                <a:lnTo>
                  <a:pt x="1374457" y="609600"/>
                </a:lnTo>
                <a:lnTo>
                  <a:pt x="970203" y="609600"/>
                </a:lnTo>
                <a:lnTo>
                  <a:pt x="970203" y="596900"/>
                </a:lnTo>
                <a:lnTo>
                  <a:pt x="949998" y="596900"/>
                </a:lnTo>
                <a:lnTo>
                  <a:pt x="949998" y="584200"/>
                </a:lnTo>
                <a:lnTo>
                  <a:pt x="929779" y="584200"/>
                </a:lnTo>
                <a:lnTo>
                  <a:pt x="929779" y="571500"/>
                </a:lnTo>
                <a:lnTo>
                  <a:pt x="902830" y="571500"/>
                </a:lnTo>
                <a:lnTo>
                  <a:pt x="902830" y="584200"/>
                </a:lnTo>
                <a:lnTo>
                  <a:pt x="902830" y="596900"/>
                </a:lnTo>
                <a:lnTo>
                  <a:pt x="902830" y="609600"/>
                </a:lnTo>
                <a:lnTo>
                  <a:pt x="902830" y="685800"/>
                </a:lnTo>
                <a:lnTo>
                  <a:pt x="889355" y="685800"/>
                </a:lnTo>
                <a:lnTo>
                  <a:pt x="889355" y="711200"/>
                </a:lnTo>
                <a:lnTo>
                  <a:pt x="882624" y="711200"/>
                </a:lnTo>
                <a:lnTo>
                  <a:pt x="882624" y="723900"/>
                </a:lnTo>
                <a:lnTo>
                  <a:pt x="869149" y="723900"/>
                </a:lnTo>
                <a:lnTo>
                  <a:pt x="869149" y="749300"/>
                </a:lnTo>
                <a:lnTo>
                  <a:pt x="848931" y="749300"/>
                </a:lnTo>
                <a:lnTo>
                  <a:pt x="848931" y="762000"/>
                </a:lnTo>
                <a:lnTo>
                  <a:pt x="842200" y="762000"/>
                </a:lnTo>
                <a:lnTo>
                  <a:pt x="842200" y="774700"/>
                </a:lnTo>
                <a:lnTo>
                  <a:pt x="970203" y="774700"/>
                </a:lnTo>
                <a:lnTo>
                  <a:pt x="970203" y="787400"/>
                </a:lnTo>
                <a:lnTo>
                  <a:pt x="983678" y="787400"/>
                </a:lnTo>
                <a:lnTo>
                  <a:pt x="983678" y="800100"/>
                </a:lnTo>
                <a:lnTo>
                  <a:pt x="1003896" y="800100"/>
                </a:lnTo>
                <a:lnTo>
                  <a:pt x="1003896" y="812800"/>
                </a:lnTo>
                <a:lnTo>
                  <a:pt x="1010640" y="812800"/>
                </a:lnTo>
                <a:lnTo>
                  <a:pt x="1010640" y="825500"/>
                </a:lnTo>
                <a:lnTo>
                  <a:pt x="1017371" y="825500"/>
                </a:lnTo>
                <a:lnTo>
                  <a:pt x="1017371" y="850900"/>
                </a:lnTo>
                <a:lnTo>
                  <a:pt x="1024115" y="850900"/>
                </a:lnTo>
                <a:lnTo>
                  <a:pt x="1024115" y="927100"/>
                </a:lnTo>
                <a:lnTo>
                  <a:pt x="1017371" y="927100"/>
                </a:lnTo>
                <a:lnTo>
                  <a:pt x="1017371" y="939800"/>
                </a:lnTo>
                <a:lnTo>
                  <a:pt x="1003896" y="939800"/>
                </a:lnTo>
                <a:lnTo>
                  <a:pt x="1003896" y="952500"/>
                </a:lnTo>
                <a:lnTo>
                  <a:pt x="997165" y="952500"/>
                </a:lnTo>
                <a:lnTo>
                  <a:pt x="997165" y="965200"/>
                </a:lnTo>
                <a:lnTo>
                  <a:pt x="983678" y="965200"/>
                </a:lnTo>
                <a:lnTo>
                  <a:pt x="983678" y="977900"/>
                </a:lnTo>
                <a:lnTo>
                  <a:pt x="963472" y="977900"/>
                </a:lnTo>
                <a:lnTo>
                  <a:pt x="963472" y="990600"/>
                </a:lnTo>
                <a:lnTo>
                  <a:pt x="862406" y="990600"/>
                </a:lnTo>
                <a:lnTo>
                  <a:pt x="862406" y="977900"/>
                </a:lnTo>
                <a:lnTo>
                  <a:pt x="848931" y="977900"/>
                </a:lnTo>
                <a:lnTo>
                  <a:pt x="848931" y="965200"/>
                </a:lnTo>
                <a:lnTo>
                  <a:pt x="828725" y="965200"/>
                </a:lnTo>
                <a:lnTo>
                  <a:pt x="828725" y="952500"/>
                </a:lnTo>
                <a:lnTo>
                  <a:pt x="586168" y="952500"/>
                </a:lnTo>
                <a:lnTo>
                  <a:pt x="586168" y="965200"/>
                </a:lnTo>
                <a:lnTo>
                  <a:pt x="565950" y="965200"/>
                </a:lnTo>
                <a:lnTo>
                  <a:pt x="565950" y="977900"/>
                </a:lnTo>
                <a:lnTo>
                  <a:pt x="552488" y="977900"/>
                </a:lnTo>
                <a:lnTo>
                  <a:pt x="552488" y="990600"/>
                </a:lnTo>
                <a:lnTo>
                  <a:pt x="444677" y="990600"/>
                </a:lnTo>
                <a:lnTo>
                  <a:pt x="444677" y="977900"/>
                </a:lnTo>
                <a:lnTo>
                  <a:pt x="431203" y="977900"/>
                </a:lnTo>
                <a:lnTo>
                  <a:pt x="431203" y="965200"/>
                </a:lnTo>
                <a:lnTo>
                  <a:pt x="417728" y="965200"/>
                </a:lnTo>
                <a:lnTo>
                  <a:pt x="417728" y="952500"/>
                </a:lnTo>
                <a:lnTo>
                  <a:pt x="410997" y="952500"/>
                </a:lnTo>
                <a:lnTo>
                  <a:pt x="410997" y="939800"/>
                </a:lnTo>
                <a:lnTo>
                  <a:pt x="397522" y="939800"/>
                </a:lnTo>
                <a:lnTo>
                  <a:pt x="397522" y="927100"/>
                </a:lnTo>
                <a:lnTo>
                  <a:pt x="390779" y="927100"/>
                </a:lnTo>
                <a:lnTo>
                  <a:pt x="390779" y="914400"/>
                </a:lnTo>
                <a:lnTo>
                  <a:pt x="384048" y="914400"/>
                </a:lnTo>
                <a:lnTo>
                  <a:pt x="384048" y="838200"/>
                </a:lnTo>
                <a:lnTo>
                  <a:pt x="390779" y="838200"/>
                </a:lnTo>
                <a:lnTo>
                  <a:pt x="390779" y="825500"/>
                </a:lnTo>
                <a:lnTo>
                  <a:pt x="397522" y="825500"/>
                </a:lnTo>
                <a:lnTo>
                  <a:pt x="397522" y="812800"/>
                </a:lnTo>
                <a:lnTo>
                  <a:pt x="410997" y="812800"/>
                </a:lnTo>
                <a:lnTo>
                  <a:pt x="410997" y="800100"/>
                </a:lnTo>
                <a:lnTo>
                  <a:pt x="417728" y="800100"/>
                </a:lnTo>
                <a:lnTo>
                  <a:pt x="417728" y="787400"/>
                </a:lnTo>
                <a:lnTo>
                  <a:pt x="444677" y="787400"/>
                </a:lnTo>
                <a:lnTo>
                  <a:pt x="444677" y="774700"/>
                </a:lnTo>
                <a:lnTo>
                  <a:pt x="565950" y="774700"/>
                </a:lnTo>
                <a:lnTo>
                  <a:pt x="565950" y="749300"/>
                </a:lnTo>
                <a:lnTo>
                  <a:pt x="552488" y="749300"/>
                </a:lnTo>
                <a:lnTo>
                  <a:pt x="552488" y="736600"/>
                </a:lnTo>
                <a:lnTo>
                  <a:pt x="539013" y="736600"/>
                </a:lnTo>
                <a:lnTo>
                  <a:pt x="539013" y="723900"/>
                </a:lnTo>
                <a:lnTo>
                  <a:pt x="532269" y="723900"/>
                </a:lnTo>
                <a:lnTo>
                  <a:pt x="532269" y="711200"/>
                </a:lnTo>
                <a:lnTo>
                  <a:pt x="525526" y="711200"/>
                </a:lnTo>
                <a:lnTo>
                  <a:pt x="525526" y="698500"/>
                </a:lnTo>
                <a:lnTo>
                  <a:pt x="518795" y="698500"/>
                </a:lnTo>
                <a:lnTo>
                  <a:pt x="518795" y="685800"/>
                </a:lnTo>
                <a:lnTo>
                  <a:pt x="512051" y="685800"/>
                </a:lnTo>
                <a:lnTo>
                  <a:pt x="512051" y="660400"/>
                </a:lnTo>
                <a:lnTo>
                  <a:pt x="505320" y="660400"/>
                </a:lnTo>
                <a:lnTo>
                  <a:pt x="505320" y="635000"/>
                </a:lnTo>
                <a:lnTo>
                  <a:pt x="316674" y="635000"/>
                </a:lnTo>
                <a:lnTo>
                  <a:pt x="316674" y="622300"/>
                </a:lnTo>
                <a:lnTo>
                  <a:pt x="303187" y="622300"/>
                </a:lnTo>
                <a:lnTo>
                  <a:pt x="303187" y="609600"/>
                </a:lnTo>
                <a:lnTo>
                  <a:pt x="296456" y="609600"/>
                </a:lnTo>
                <a:lnTo>
                  <a:pt x="296456" y="596900"/>
                </a:lnTo>
                <a:lnTo>
                  <a:pt x="282981" y="596900"/>
                </a:lnTo>
                <a:lnTo>
                  <a:pt x="282981" y="584200"/>
                </a:lnTo>
                <a:lnTo>
                  <a:pt x="276237" y="584200"/>
                </a:lnTo>
                <a:lnTo>
                  <a:pt x="276237" y="571500"/>
                </a:lnTo>
                <a:lnTo>
                  <a:pt x="269506" y="571500"/>
                </a:lnTo>
                <a:lnTo>
                  <a:pt x="269506" y="558800"/>
                </a:lnTo>
                <a:lnTo>
                  <a:pt x="262763" y="558800"/>
                </a:lnTo>
                <a:lnTo>
                  <a:pt x="262763" y="508000"/>
                </a:lnTo>
                <a:lnTo>
                  <a:pt x="269506" y="508000"/>
                </a:lnTo>
                <a:lnTo>
                  <a:pt x="269506" y="482600"/>
                </a:lnTo>
                <a:lnTo>
                  <a:pt x="276237" y="482600"/>
                </a:lnTo>
                <a:lnTo>
                  <a:pt x="276237" y="469900"/>
                </a:lnTo>
                <a:lnTo>
                  <a:pt x="282981" y="469900"/>
                </a:lnTo>
                <a:lnTo>
                  <a:pt x="282981" y="457200"/>
                </a:lnTo>
                <a:lnTo>
                  <a:pt x="296456" y="457200"/>
                </a:lnTo>
                <a:lnTo>
                  <a:pt x="296456" y="444500"/>
                </a:lnTo>
                <a:lnTo>
                  <a:pt x="309930" y="444500"/>
                </a:lnTo>
                <a:lnTo>
                  <a:pt x="309930" y="431800"/>
                </a:lnTo>
                <a:lnTo>
                  <a:pt x="323405" y="431800"/>
                </a:lnTo>
                <a:lnTo>
                  <a:pt x="323405" y="419100"/>
                </a:lnTo>
                <a:lnTo>
                  <a:pt x="336880" y="419100"/>
                </a:lnTo>
                <a:lnTo>
                  <a:pt x="336880" y="406400"/>
                </a:lnTo>
                <a:lnTo>
                  <a:pt x="660285" y="406400"/>
                </a:lnTo>
                <a:lnTo>
                  <a:pt x="660285" y="393700"/>
                </a:lnTo>
                <a:lnTo>
                  <a:pt x="640067" y="393700"/>
                </a:lnTo>
                <a:lnTo>
                  <a:pt x="640067" y="381000"/>
                </a:lnTo>
                <a:lnTo>
                  <a:pt x="619861" y="381000"/>
                </a:lnTo>
                <a:lnTo>
                  <a:pt x="619861" y="368300"/>
                </a:lnTo>
                <a:lnTo>
                  <a:pt x="606386" y="368300"/>
                </a:lnTo>
                <a:lnTo>
                  <a:pt x="606386" y="355600"/>
                </a:lnTo>
                <a:lnTo>
                  <a:pt x="599643" y="355600"/>
                </a:lnTo>
                <a:lnTo>
                  <a:pt x="599643" y="317500"/>
                </a:lnTo>
                <a:lnTo>
                  <a:pt x="592912" y="317500"/>
                </a:lnTo>
                <a:lnTo>
                  <a:pt x="592912" y="266700"/>
                </a:lnTo>
                <a:lnTo>
                  <a:pt x="599643" y="266700"/>
                </a:lnTo>
                <a:lnTo>
                  <a:pt x="599643" y="254000"/>
                </a:lnTo>
                <a:lnTo>
                  <a:pt x="606386" y="254000"/>
                </a:lnTo>
                <a:lnTo>
                  <a:pt x="606386" y="228600"/>
                </a:lnTo>
                <a:lnTo>
                  <a:pt x="619861" y="228600"/>
                </a:lnTo>
                <a:lnTo>
                  <a:pt x="619861" y="215900"/>
                </a:lnTo>
                <a:lnTo>
                  <a:pt x="626592" y="215900"/>
                </a:lnTo>
                <a:lnTo>
                  <a:pt x="626592" y="203200"/>
                </a:lnTo>
                <a:lnTo>
                  <a:pt x="640067" y="203200"/>
                </a:lnTo>
                <a:lnTo>
                  <a:pt x="640067" y="190500"/>
                </a:lnTo>
                <a:lnTo>
                  <a:pt x="687235" y="190500"/>
                </a:lnTo>
                <a:lnTo>
                  <a:pt x="687235" y="177800"/>
                </a:lnTo>
                <a:lnTo>
                  <a:pt x="1374457" y="177800"/>
                </a:lnTo>
                <a:lnTo>
                  <a:pt x="1374457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8" name="bg object 48"/>
          <p:cNvSpPr/>
          <p:nvPr/>
        </p:nvSpPr>
        <p:spPr>
          <a:xfrm>
            <a:off x="3891189" y="13122819"/>
            <a:ext cx="1211915" cy="787400"/>
          </a:xfrm>
          <a:custGeom>
            <a:avLst/>
            <a:gdLst/>
            <a:ahLst/>
            <a:cxnLst/>
            <a:rect l="l" t="t" r="r" b="b"/>
            <a:pathLst>
              <a:path w="963929" h="787400">
                <a:moveTo>
                  <a:pt x="451408" y="596900"/>
                </a:moveTo>
                <a:lnTo>
                  <a:pt x="417728" y="596900"/>
                </a:lnTo>
                <a:lnTo>
                  <a:pt x="417728" y="609600"/>
                </a:lnTo>
                <a:lnTo>
                  <a:pt x="390766" y="609600"/>
                </a:lnTo>
                <a:lnTo>
                  <a:pt x="390766" y="622300"/>
                </a:lnTo>
                <a:lnTo>
                  <a:pt x="357085" y="622300"/>
                </a:lnTo>
                <a:lnTo>
                  <a:pt x="357085" y="635000"/>
                </a:lnTo>
                <a:lnTo>
                  <a:pt x="222338" y="635000"/>
                </a:lnTo>
                <a:lnTo>
                  <a:pt x="222338" y="622300"/>
                </a:lnTo>
                <a:lnTo>
                  <a:pt x="195389" y="622300"/>
                </a:lnTo>
                <a:lnTo>
                  <a:pt x="195389" y="609600"/>
                </a:lnTo>
                <a:lnTo>
                  <a:pt x="175171" y="609600"/>
                </a:lnTo>
                <a:lnTo>
                  <a:pt x="175171" y="596900"/>
                </a:lnTo>
                <a:lnTo>
                  <a:pt x="148221" y="596900"/>
                </a:lnTo>
                <a:lnTo>
                  <a:pt x="148221" y="609600"/>
                </a:lnTo>
                <a:lnTo>
                  <a:pt x="161696" y="609600"/>
                </a:lnTo>
                <a:lnTo>
                  <a:pt x="161696" y="622300"/>
                </a:lnTo>
                <a:lnTo>
                  <a:pt x="181914" y="622300"/>
                </a:lnTo>
                <a:lnTo>
                  <a:pt x="181914" y="635000"/>
                </a:lnTo>
                <a:lnTo>
                  <a:pt x="188645" y="635000"/>
                </a:lnTo>
                <a:lnTo>
                  <a:pt x="188645" y="647700"/>
                </a:lnTo>
                <a:lnTo>
                  <a:pt x="195389" y="647700"/>
                </a:lnTo>
                <a:lnTo>
                  <a:pt x="195389" y="660400"/>
                </a:lnTo>
                <a:lnTo>
                  <a:pt x="202120" y="660400"/>
                </a:lnTo>
                <a:lnTo>
                  <a:pt x="202120" y="673100"/>
                </a:lnTo>
                <a:lnTo>
                  <a:pt x="202120" y="736600"/>
                </a:lnTo>
                <a:lnTo>
                  <a:pt x="202120" y="749300"/>
                </a:lnTo>
                <a:lnTo>
                  <a:pt x="195389" y="749300"/>
                </a:lnTo>
                <a:lnTo>
                  <a:pt x="195389" y="762000"/>
                </a:lnTo>
                <a:lnTo>
                  <a:pt x="188645" y="762000"/>
                </a:lnTo>
                <a:lnTo>
                  <a:pt x="188645" y="774700"/>
                </a:lnTo>
                <a:lnTo>
                  <a:pt x="175171" y="774700"/>
                </a:lnTo>
                <a:lnTo>
                  <a:pt x="175171" y="787400"/>
                </a:lnTo>
                <a:lnTo>
                  <a:pt x="417728" y="787400"/>
                </a:lnTo>
                <a:lnTo>
                  <a:pt x="417728" y="774700"/>
                </a:lnTo>
                <a:lnTo>
                  <a:pt x="404253" y="774700"/>
                </a:lnTo>
                <a:lnTo>
                  <a:pt x="404253" y="762000"/>
                </a:lnTo>
                <a:lnTo>
                  <a:pt x="397510" y="762000"/>
                </a:lnTo>
                <a:lnTo>
                  <a:pt x="397510" y="749300"/>
                </a:lnTo>
                <a:lnTo>
                  <a:pt x="397510" y="736600"/>
                </a:lnTo>
                <a:lnTo>
                  <a:pt x="384035" y="736600"/>
                </a:lnTo>
                <a:lnTo>
                  <a:pt x="384035" y="673100"/>
                </a:lnTo>
                <a:lnTo>
                  <a:pt x="390766" y="673100"/>
                </a:lnTo>
                <a:lnTo>
                  <a:pt x="390766" y="660400"/>
                </a:lnTo>
                <a:lnTo>
                  <a:pt x="390766" y="647700"/>
                </a:lnTo>
                <a:lnTo>
                  <a:pt x="404253" y="647700"/>
                </a:lnTo>
                <a:lnTo>
                  <a:pt x="404253" y="635000"/>
                </a:lnTo>
                <a:lnTo>
                  <a:pt x="404253" y="622300"/>
                </a:lnTo>
                <a:lnTo>
                  <a:pt x="424459" y="622300"/>
                </a:lnTo>
                <a:lnTo>
                  <a:pt x="424459" y="609600"/>
                </a:lnTo>
                <a:lnTo>
                  <a:pt x="451408" y="609600"/>
                </a:lnTo>
                <a:lnTo>
                  <a:pt x="451408" y="596900"/>
                </a:lnTo>
                <a:close/>
              </a:path>
              <a:path w="963929" h="787400">
                <a:moveTo>
                  <a:pt x="963460" y="0"/>
                </a:moveTo>
                <a:lnTo>
                  <a:pt x="336867" y="0"/>
                </a:lnTo>
                <a:lnTo>
                  <a:pt x="336867" y="12700"/>
                </a:lnTo>
                <a:lnTo>
                  <a:pt x="357085" y="12700"/>
                </a:lnTo>
                <a:lnTo>
                  <a:pt x="357085" y="25400"/>
                </a:lnTo>
                <a:lnTo>
                  <a:pt x="370560" y="25400"/>
                </a:lnTo>
                <a:lnTo>
                  <a:pt x="370560" y="38100"/>
                </a:lnTo>
                <a:lnTo>
                  <a:pt x="377304" y="38100"/>
                </a:lnTo>
                <a:lnTo>
                  <a:pt x="377304" y="50800"/>
                </a:lnTo>
                <a:lnTo>
                  <a:pt x="384035" y="50800"/>
                </a:lnTo>
                <a:lnTo>
                  <a:pt x="384035" y="63500"/>
                </a:lnTo>
                <a:lnTo>
                  <a:pt x="397510" y="63500"/>
                </a:lnTo>
                <a:lnTo>
                  <a:pt x="397510" y="76200"/>
                </a:lnTo>
                <a:lnTo>
                  <a:pt x="404253" y="76200"/>
                </a:lnTo>
                <a:lnTo>
                  <a:pt x="404253" y="165100"/>
                </a:lnTo>
                <a:lnTo>
                  <a:pt x="397510" y="165100"/>
                </a:lnTo>
                <a:lnTo>
                  <a:pt x="397510" y="177800"/>
                </a:lnTo>
                <a:lnTo>
                  <a:pt x="390766" y="177800"/>
                </a:lnTo>
                <a:lnTo>
                  <a:pt x="390766" y="190500"/>
                </a:lnTo>
                <a:lnTo>
                  <a:pt x="377304" y="190500"/>
                </a:lnTo>
                <a:lnTo>
                  <a:pt x="377304" y="203200"/>
                </a:lnTo>
                <a:lnTo>
                  <a:pt x="357085" y="203200"/>
                </a:lnTo>
                <a:lnTo>
                  <a:pt x="357085" y="215900"/>
                </a:lnTo>
                <a:lnTo>
                  <a:pt x="343611" y="215900"/>
                </a:lnTo>
                <a:lnTo>
                  <a:pt x="343611" y="228600"/>
                </a:lnTo>
                <a:lnTo>
                  <a:pt x="0" y="228600"/>
                </a:lnTo>
                <a:lnTo>
                  <a:pt x="0" y="241300"/>
                </a:lnTo>
                <a:lnTo>
                  <a:pt x="33680" y="241300"/>
                </a:lnTo>
                <a:lnTo>
                  <a:pt x="33680" y="254000"/>
                </a:lnTo>
                <a:lnTo>
                  <a:pt x="33680" y="266700"/>
                </a:lnTo>
                <a:lnTo>
                  <a:pt x="53898" y="266700"/>
                </a:lnTo>
                <a:lnTo>
                  <a:pt x="53898" y="279400"/>
                </a:lnTo>
                <a:lnTo>
                  <a:pt x="67373" y="279400"/>
                </a:lnTo>
                <a:lnTo>
                  <a:pt x="67373" y="292100"/>
                </a:lnTo>
                <a:lnTo>
                  <a:pt x="67373" y="304800"/>
                </a:lnTo>
                <a:lnTo>
                  <a:pt x="74104" y="304800"/>
                </a:lnTo>
                <a:lnTo>
                  <a:pt x="74104" y="317500"/>
                </a:lnTo>
                <a:lnTo>
                  <a:pt x="74104" y="330200"/>
                </a:lnTo>
                <a:lnTo>
                  <a:pt x="80848" y="330200"/>
                </a:lnTo>
                <a:lnTo>
                  <a:pt x="80848" y="342900"/>
                </a:lnTo>
                <a:lnTo>
                  <a:pt x="80848" y="355600"/>
                </a:lnTo>
                <a:lnTo>
                  <a:pt x="80848" y="368300"/>
                </a:lnTo>
                <a:lnTo>
                  <a:pt x="80848" y="381000"/>
                </a:lnTo>
                <a:lnTo>
                  <a:pt x="74104" y="381000"/>
                </a:lnTo>
                <a:lnTo>
                  <a:pt x="74104" y="406400"/>
                </a:lnTo>
                <a:lnTo>
                  <a:pt x="60629" y="406400"/>
                </a:lnTo>
                <a:lnTo>
                  <a:pt x="60629" y="419100"/>
                </a:lnTo>
                <a:lnTo>
                  <a:pt x="53898" y="419100"/>
                </a:lnTo>
                <a:lnTo>
                  <a:pt x="53898" y="431800"/>
                </a:lnTo>
                <a:lnTo>
                  <a:pt x="40424" y="431800"/>
                </a:lnTo>
                <a:lnTo>
                  <a:pt x="40424" y="444500"/>
                </a:lnTo>
                <a:lnTo>
                  <a:pt x="20205" y="444500"/>
                </a:lnTo>
                <a:lnTo>
                  <a:pt x="20205" y="457200"/>
                </a:lnTo>
                <a:lnTo>
                  <a:pt x="94322" y="457200"/>
                </a:lnTo>
                <a:lnTo>
                  <a:pt x="94322" y="444500"/>
                </a:lnTo>
                <a:lnTo>
                  <a:pt x="94322" y="431800"/>
                </a:lnTo>
                <a:lnTo>
                  <a:pt x="94322" y="419100"/>
                </a:lnTo>
                <a:lnTo>
                  <a:pt x="94322" y="406400"/>
                </a:lnTo>
                <a:lnTo>
                  <a:pt x="101053" y="406400"/>
                </a:lnTo>
                <a:lnTo>
                  <a:pt x="101053" y="381000"/>
                </a:lnTo>
                <a:lnTo>
                  <a:pt x="107797" y="381000"/>
                </a:lnTo>
                <a:lnTo>
                  <a:pt x="107797" y="368300"/>
                </a:lnTo>
                <a:lnTo>
                  <a:pt x="114528" y="368300"/>
                </a:lnTo>
                <a:lnTo>
                  <a:pt x="114528" y="355600"/>
                </a:lnTo>
                <a:lnTo>
                  <a:pt x="121272" y="355600"/>
                </a:lnTo>
                <a:lnTo>
                  <a:pt x="121272" y="342900"/>
                </a:lnTo>
                <a:lnTo>
                  <a:pt x="128016" y="342900"/>
                </a:lnTo>
                <a:lnTo>
                  <a:pt x="128016" y="330200"/>
                </a:lnTo>
                <a:lnTo>
                  <a:pt x="134747" y="330200"/>
                </a:lnTo>
                <a:lnTo>
                  <a:pt x="134747" y="317500"/>
                </a:lnTo>
                <a:lnTo>
                  <a:pt x="148221" y="317500"/>
                </a:lnTo>
                <a:lnTo>
                  <a:pt x="148221" y="304800"/>
                </a:lnTo>
                <a:lnTo>
                  <a:pt x="161696" y="304800"/>
                </a:lnTo>
                <a:lnTo>
                  <a:pt x="161696" y="292100"/>
                </a:lnTo>
                <a:lnTo>
                  <a:pt x="175171" y="292100"/>
                </a:lnTo>
                <a:lnTo>
                  <a:pt x="175171" y="279400"/>
                </a:lnTo>
                <a:lnTo>
                  <a:pt x="202120" y="279400"/>
                </a:lnTo>
                <a:lnTo>
                  <a:pt x="202120" y="266700"/>
                </a:lnTo>
                <a:lnTo>
                  <a:pt x="229069" y="266700"/>
                </a:lnTo>
                <a:lnTo>
                  <a:pt x="229069" y="254000"/>
                </a:lnTo>
                <a:lnTo>
                  <a:pt x="357085" y="254000"/>
                </a:lnTo>
                <a:lnTo>
                  <a:pt x="357085" y="266700"/>
                </a:lnTo>
                <a:lnTo>
                  <a:pt x="390766" y="266700"/>
                </a:lnTo>
                <a:lnTo>
                  <a:pt x="390766" y="279400"/>
                </a:lnTo>
                <a:lnTo>
                  <a:pt x="404253" y="279400"/>
                </a:lnTo>
                <a:lnTo>
                  <a:pt x="404253" y="292100"/>
                </a:lnTo>
                <a:lnTo>
                  <a:pt x="424459" y="292100"/>
                </a:lnTo>
                <a:lnTo>
                  <a:pt x="424459" y="304800"/>
                </a:lnTo>
                <a:lnTo>
                  <a:pt x="437934" y="304800"/>
                </a:lnTo>
                <a:lnTo>
                  <a:pt x="437934" y="317500"/>
                </a:lnTo>
                <a:lnTo>
                  <a:pt x="458152" y="317500"/>
                </a:lnTo>
                <a:lnTo>
                  <a:pt x="458152" y="342900"/>
                </a:lnTo>
                <a:lnTo>
                  <a:pt x="464883" y="342900"/>
                </a:lnTo>
                <a:lnTo>
                  <a:pt x="464883" y="355600"/>
                </a:lnTo>
                <a:lnTo>
                  <a:pt x="471627" y="355600"/>
                </a:lnTo>
                <a:lnTo>
                  <a:pt x="471627" y="368300"/>
                </a:lnTo>
                <a:lnTo>
                  <a:pt x="478358" y="368300"/>
                </a:lnTo>
                <a:lnTo>
                  <a:pt x="478358" y="381000"/>
                </a:lnTo>
                <a:lnTo>
                  <a:pt x="485101" y="381000"/>
                </a:lnTo>
                <a:lnTo>
                  <a:pt x="485101" y="368300"/>
                </a:lnTo>
                <a:lnTo>
                  <a:pt x="485101" y="355600"/>
                </a:lnTo>
                <a:lnTo>
                  <a:pt x="491832" y="355600"/>
                </a:lnTo>
                <a:lnTo>
                  <a:pt x="491832" y="342900"/>
                </a:lnTo>
                <a:lnTo>
                  <a:pt x="491832" y="317500"/>
                </a:lnTo>
                <a:lnTo>
                  <a:pt x="491832" y="304800"/>
                </a:lnTo>
                <a:lnTo>
                  <a:pt x="491832" y="292100"/>
                </a:lnTo>
                <a:lnTo>
                  <a:pt x="498576" y="292100"/>
                </a:lnTo>
                <a:lnTo>
                  <a:pt x="498576" y="279400"/>
                </a:lnTo>
                <a:lnTo>
                  <a:pt x="505307" y="279400"/>
                </a:lnTo>
                <a:lnTo>
                  <a:pt x="505307" y="266700"/>
                </a:lnTo>
                <a:lnTo>
                  <a:pt x="512051" y="266700"/>
                </a:lnTo>
                <a:lnTo>
                  <a:pt x="512051" y="254000"/>
                </a:lnTo>
                <a:lnTo>
                  <a:pt x="518782" y="254000"/>
                </a:lnTo>
                <a:lnTo>
                  <a:pt x="518782" y="241300"/>
                </a:lnTo>
                <a:lnTo>
                  <a:pt x="532257" y="241300"/>
                </a:lnTo>
                <a:lnTo>
                  <a:pt x="532257" y="228600"/>
                </a:lnTo>
                <a:lnTo>
                  <a:pt x="552475" y="228600"/>
                </a:lnTo>
                <a:lnTo>
                  <a:pt x="552475" y="215900"/>
                </a:lnTo>
                <a:lnTo>
                  <a:pt x="667016" y="215900"/>
                </a:lnTo>
                <a:lnTo>
                  <a:pt x="667016" y="228600"/>
                </a:lnTo>
                <a:lnTo>
                  <a:pt x="687222" y="228600"/>
                </a:lnTo>
                <a:lnTo>
                  <a:pt x="687222" y="241300"/>
                </a:lnTo>
                <a:lnTo>
                  <a:pt x="700697" y="241300"/>
                </a:lnTo>
                <a:lnTo>
                  <a:pt x="700697" y="254000"/>
                </a:lnTo>
                <a:lnTo>
                  <a:pt x="707440" y="254000"/>
                </a:lnTo>
                <a:lnTo>
                  <a:pt x="707440" y="279400"/>
                </a:lnTo>
                <a:lnTo>
                  <a:pt x="720915" y="279400"/>
                </a:lnTo>
                <a:lnTo>
                  <a:pt x="720915" y="292100"/>
                </a:lnTo>
                <a:lnTo>
                  <a:pt x="727646" y="292100"/>
                </a:lnTo>
                <a:lnTo>
                  <a:pt x="727646" y="355600"/>
                </a:lnTo>
                <a:lnTo>
                  <a:pt x="720915" y="355600"/>
                </a:lnTo>
                <a:lnTo>
                  <a:pt x="720915" y="381000"/>
                </a:lnTo>
                <a:lnTo>
                  <a:pt x="707440" y="381000"/>
                </a:lnTo>
                <a:lnTo>
                  <a:pt x="707440" y="393700"/>
                </a:lnTo>
                <a:lnTo>
                  <a:pt x="700697" y="393700"/>
                </a:lnTo>
                <a:lnTo>
                  <a:pt x="700697" y="406400"/>
                </a:lnTo>
                <a:lnTo>
                  <a:pt x="687222" y="406400"/>
                </a:lnTo>
                <a:lnTo>
                  <a:pt x="687222" y="419100"/>
                </a:lnTo>
                <a:lnTo>
                  <a:pt x="667016" y="419100"/>
                </a:lnTo>
                <a:lnTo>
                  <a:pt x="667016" y="431800"/>
                </a:lnTo>
                <a:lnTo>
                  <a:pt x="963460" y="431800"/>
                </a:lnTo>
                <a:lnTo>
                  <a:pt x="963460" y="419100"/>
                </a:lnTo>
                <a:lnTo>
                  <a:pt x="963460" y="406400"/>
                </a:lnTo>
                <a:lnTo>
                  <a:pt x="963460" y="12700"/>
                </a:lnTo>
                <a:lnTo>
                  <a:pt x="963460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49" name="bg object 49"/>
          <p:cNvSpPr/>
          <p:nvPr/>
        </p:nvSpPr>
        <p:spPr>
          <a:xfrm>
            <a:off x="5136414" y="14205941"/>
            <a:ext cx="1643830" cy="9525"/>
          </a:xfrm>
          <a:custGeom>
            <a:avLst/>
            <a:gdLst/>
            <a:ahLst/>
            <a:cxnLst/>
            <a:rect l="l" t="t" r="r" b="b"/>
            <a:pathLst>
              <a:path w="1307464" h="9525">
                <a:moveTo>
                  <a:pt x="552475" y="6743"/>
                </a:moveTo>
                <a:lnTo>
                  <a:pt x="0" y="6743"/>
                </a:lnTo>
                <a:lnTo>
                  <a:pt x="0" y="9080"/>
                </a:lnTo>
                <a:lnTo>
                  <a:pt x="552475" y="9080"/>
                </a:lnTo>
                <a:lnTo>
                  <a:pt x="552475" y="6743"/>
                </a:lnTo>
                <a:close/>
              </a:path>
              <a:path w="1307464" h="9525">
                <a:moveTo>
                  <a:pt x="1307084" y="6743"/>
                </a:moveTo>
                <a:lnTo>
                  <a:pt x="714171" y="6743"/>
                </a:lnTo>
                <a:lnTo>
                  <a:pt x="714171" y="0"/>
                </a:lnTo>
                <a:lnTo>
                  <a:pt x="707440" y="0"/>
                </a:lnTo>
                <a:lnTo>
                  <a:pt x="707440" y="6743"/>
                </a:lnTo>
                <a:lnTo>
                  <a:pt x="572681" y="6743"/>
                </a:lnTo>
                <a:lnTo>
                  <a:pt x="572681" y="9080"/>
                </a:lnTo>
                <a:lnTo>
                  <a:pt x="1307084" y="9080"/>
                </a:lnTo>
                <a:lnTo>
                  <a:pt x="1307084" y="6743"/>
                </a:lnTo>
                <a:close/>
              </a:path>
            </a:pathLst>
          </a:custGeom>
          <a:solidFill>
            <a:srgbClr val="EDEBED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0" name="bg object 50"/>
          <p:cNvSpPr/>
          <p:nvPr/>
        </p:nvSpPr>
        <p:spPr>
          <a:xfrm>
            <a:off x="3055" y="12945019"/>
            <a:ext cx="1635047" cy="1270000"/>
          </a:xfrm>
          <a:custGeom>
            <a:avLst/>
            <a:gdLst/>
            <a:ahLst/>
            <a:cxnLst/>
            <a:rect l="l" t="t" r="r" b="b"/>
            <a:pathLst>
              <a:path w="1300480" h="1270000">
                <a:moveTo>
                  <a:pt x="1300346" y="1257300"/>
                </a:moveTo>
                <a:lnTo>
                  <a:pt x="1280133" y="1257300"/>
                </a:lnTo>
                <a:lnTo>
                  <a:pt x="1280133" y="1270000"/>
                </a:lnTo>
                <a:lnTo>
                  <a:pt x="1300346" y="1270000"/>
                </a:lnTo>
                <a:lnTo>
                  <a:pt x="1300346" y="1257300"/>
                </a:lnTo>
                <a:close/>
              </a:path>
              <a:path w="1300480" h="1270000">
                <a:moveTo>
                  <a:pt x="1286872" y="1244600"/>
                </a:moveTo>
                <a:lnTo>
                  <a:pt x="1259922" y="1244600"/>
                </a:lnTo>
                <a:lnTo>
                  <a:pt x="1259922" y="1257300"/>
                </a:lnTo>
                <a:lnTo>
                  <a:pt x="1286872" y="1257300"/>
                </a:lnTo>
                <a:lnTo>
                  <a:pt x="1286872" y="1244600"/>
                </a:lnTo>
                <a:close/>
              </a:path>
              <a:path w="1300480" h="1270000">
                <a:moveTo>
                  <a:pt x="1273398" y="1231900"/>
                </a:moveTo>
                <a:lnTo>
                  <a:pt x="1246447" y="1231900"/>
                </a:lnTo>
                <a:lnTo>
                  <a:pt x="1246447" y="1244600"/>
                </a:lnTo>
                <a:lnTo>
                  <a:pt x="1273398" y="1244600"/>
                </a:lnTo>
                <a:lnTo>
                  <a:pt x="1273398" y="1231900"/>
                </a:lnTo>
                <a:close/>
              </a:path>
              <a:path w="1300480" h="1270000">
                <a:moveTo>
                  <a:pt x="1259922" y="1219200"/>
                </a:moveTo>
                <a:lnTo>
                  <a:pt x="1232970" y="1219200"/>
                </a:lnTo>
                <a:lnTo>
                  <a:pt x="1232970" y="1231900"/>
                </a:lnTo>
                <a:lnTo>
                  <a:pt x="1259922" y="1231900"/>
                </a:lnTo>
                <a:lnTo>
                  <a:pt x="1259922" y="1219200"/>
                </a:lnTo>
                <a:close/>
              </a:path>
              <a:path w="1300480" h="1270000">
                <a:moveTo>
                  <a:pt x="1239709" y="1193800"/>
                </a:moveTo>
                <a:lnTo>
                  <a:pt x="1219497" y="1193800"/>
                </a:lnTo>
                <a:lnTo>
                  <a:pt x="1219497" y="1219200"/>
                </a:lnTo>
                <a:lnTo>
                  <a:pt x="1246447" y="1219200"/>
                </a:lnTo>
                <a:lnTo>
                  <a:pt x="1246447" y="1206500"/>
                </a:lnTo>
                <a:lnTo>
                  <a:pt x="1239709" y="1206500"/>
                </a:lnTo>
                <a:lnTo>
                  <a:pt x="1239709" y="1193800"/>
                </a:lnTo>
                <a:close/>
              </a:path>
              <a:path w="1300480" h="1270000">
                <a:moveTo>
                  <a:pt x="1226234" y="1181100"/>
                </a:moveTo>
                <a:lnTo>
                  <a:pt x="1199284" y="1181100"/>
                </a:lnTo>
                <a:lnTo>
                  <a:pt x="1199284" y="1193800"/>
                </a:lnTo>
                <a:lnTo>
                  <a:pt x="1226234" y="1193800"/>
                </a:lnTo>
                <a:lnTo>
                  <a:pt x="1226234" y="1181100"/>
                </a:lnTo>
                <a:close/>
              </a:path>
              <a:path w="1300480" h="1270000">
                <a:moveTo>
                  <a:pt x="1212758" y="1168400"/>
                </a:moveTo>
                <a:lnTo>
                  <a:pt x="1185810" y="1168400"/>
                </a:lnTo>
                <a:lnTo>
                  <a:pt x="1185810" y="1181100"/>
                </a:lnTo>
                <a:lnTo>
                  <a:pt x="1212758" y="1181100"/>
                </a:lnTo>
                <a:lnTo>
                  <a:pt x="1212758" y="1168400"/>
                </a:lnTo>
                <a:close/>
              </a:path>
              <a:path w="1300480" h="1270000">
                <a:moveTo>
                  <a:pt x="1199284" y="1155700"/>
                </a:moveTo>
                <a:lnTo>
                  <a:pt x="1172333" y="1155700"/>
                </a:lnTo>
                <a:lnTo>
                  <a:pt x="1172333" y="1168400"/>
                </a:lnTo>
                <a:lnTo>
                  <a:pt x="1199284" y="1168400"/>
                </a:lnTo>
                <a:lnTo>
                  <a:pt x="1199284" y="1155700"/>
                </a:lnTo>
                <a:close/>
              </a:path>
              <a:path w="1300480" h="1270000">
                <a:moveTo>
                  <a:pt x="1185810" y="1143000"/>
                </a:moveTo>
                <a:lnTo>
                  <a:pt x="1158859" y="1143000"/>
                </a:lnTo>
                <a:lnTo>
                  <a:pt x="1158859" y="1155700"/>
                </a:lnTo>
                <a:lnTo>
                  <a:pt x="1185810" y="1155700"/>
                </a:lnTo>
                <a:lnTo>
                  <a:pt x="1185810" y="1143000"/>
                </a:lnTo>
                <a:close/>
              </a:path>
              <a:path w="1300480" h="1270000">
                <a:moveTo>
                  <a:pt x="1172333" y="1130300"/>
                </a:moveTo>
                <a:lnTo>
                  <a:pt x="1145382" y="1130300"/>
                </a:lnTo>
                <a:lnTo>
                  <a:pt x="1145382" y="1143000"/>
                </a:lnTo>
                <a:lnTo>
                  <a:pt x="1172333" y="1143000"/>
                </a:lnTo>
                <a:lnTo>
                  <a:pt x="1172333" y="1130300"/>
                </a:lnTo>
                <a:close/>
              </a:path>
              <a:path w="1300480" h="1270000">
                <a:moveTo>
                  <a:pt x="1158859" y="1117600"/>
                </a:moveTo>
                <a:lnTo>
                  <a:pt x="1131908" y="1117600"/>
                </a:lnTo>
                <a:lnTo>
                  <a:pt x="1131908" y="1130300"/>
                </a:lnTo>
                <a:lnTo>
                  <a:pt x="1158859" y="1130300"/>
                </a:lnTo>
                <a:lnTo>
                  <a:pt x="1158859" y="1117600"/>
                </a:lnTo>
                <a:close/>
              </a:path>
              <a:path w="1300480" h="1270000">
                <a:moveTo>
                  <a:pt x="1145382" y="1104900"/>
                </a:moveTo>
                <a:lnTo>
                  <a:pt x="1118434" y="1104900"/>
                </a:lnTo>
                <a:lnTo>
                  <a:pt x="1118434" y="1117600"/>
                </a:lnTo>
                <a:lnTo>
                  <a:pt x="1145382" y="1117600"/>
                </a:lnTo>
                <a:lnTo>
                  <a:pt x="1145382" y="1104900"/>
                </a:lnTo>
                <a:close/>
              </a:path>
              <a:path w="1300480" h="1270000">
                <a:moveTo>
                  <a:pt x="1131908" y="1092200"/>
                </a:moveTo>
                <a:lnTo>
                  <a:pt x="1104960" y="1092200"/>
                </a:lnTo>
                <a:lnTo>
                  <a:pt x="1104960" y="1104900"/>
                </a:lnTo>
                <a:lnTo>
                  <a:pt x="1131908" y="1104900"/>
                </a:lnTo>
                <a:lnTo>
                  <a:pt x="1131908" y="1092200"/>
                </a:lnTo>
                <a:close/>
              </a:path>
              <a:path w="1300480" h="1270000">
                <a:moveTo>
                  <a:pt x="1125173" y="1079500"/>
                </a:moveTo>
                <a:lnTo>
                  <a:pt x="1098222" y="1079500"/>
                </a:lnTo>
                <a:lnTo>
                  <a:pt x="1098222" y="1092200"/>
                </a:lnTo>
                <a:lnTo>
                  <a:pt x="1125173" y="1092200"/>
                </a:lnTo>
                <a:lnTo>
                  <a:pt x="1125173" y="1079500"/>
                </a:lnTo>
                <a:close/>
              </a:path>
              <a:path w="1300480" h="1270000">
                <a:moveTo>
                  <a:pt x="1111695" y="1066800"/>
                </a:moveTo>
                <a:lnTo>
                  <a:pt x="1084745" y="1066800"/>
                </a:lnTo>
                <a:lnTo>
                  <a:pt x="1084745" y="1079500"/>
                </a:lnTo>
                <a:lnTo>
                  <a:pt x="1111695" y="1079500"/>
                </a:lnTo>
                <a:lnTo>
                  <a:pt x="1111695" y="1066800"/>
                </a:lnTo>
                <a:close/>
              </a:path>
              <a:path w="1300480" h="1270000">
                <a:moveTo>
                  <a:pt x="1098222" y="1054100"/>
                </a:moveTo>
                <a:lnTo>
                  <a:pt x="0" y="1054100"/>
                </a:lnTo>
                <a:lnTo>
                  <a:pt x="0" y="1066800"/>
                </a:lnTo>
                <a:lnTo>
                  <a:pt x="1098222" y="1066800"/>
                </a:lnTo>
                <a:lnTo>
                  <a:pt x="1098222" y="1054100"/>
                </a:lnTo>
                <a:close/>
              </a:path>
              <a:path w="1300480" h="1270000">
                <a:moveTo>
                  <a:pt x="1084745" y="0"/>
                </a:moveTo>
                <a:lnTo>
                  <a:pt x="1071270" y="0"/>
                </a:lnTo>
                <a:lnTo>
                  <a:pt x="1071270" y="1028700"/>
                </a:lnTo>
                <a:lnTo>
                  <a:pt x="1044320" y="1028700"/>
                </a:lnTo>
                <a:lnTo>
                  <a:pt x="1044320" y="1041400"/>
                </a:lnTo>
                <a:lnTo>
                  <a:pt x="1051059" y="1041400"/>
                </a:lnTo>
                <a:lnTo>
                  <a:pt x="1051059" y="1054100"/>
                </a:lnTo>
                <a:lnTo>
                  <a:pt x="1084745" y="1054100"/>
                </a:lnTo>
                <a:lnTo>
                  <a:pt x="1084745" y="0"/>
                </a:lnTo>
                <a:close/>
              </a:path>
              <a:path w="1300480" h="1270000">
                <a:moveTo>
                  <a:pt x="1057794" y="1016000"/>
                </a:moveTo>
                <a:lnTo>
                  <a:pt x="1030846" y="1016000"/>
                </a:lnTo>
                <a:lnTo>
                  <a:pt x="1030846" y="1028700"/>
                </a:lnTo>
                <a:lnTo>
                  <a:pt x="1057794" y="1028700"/>
                </a:lnTo>
                <a:lnTo>
                  <a:pt x="1057794" y="1016000"/>
                </a:lnTo>
                <a:close/>
              </a:path>
              <a:path w="1300480" h="1270000">
                <a:moveTo>
                  <a:pt x="1044320" y="1003300"/>
                </a:moveTo>
                <a:lnTo>
                  <a:pt x="1017369" y="1003300"/>
                </a:lnTo>
                <a:lnTo>
                  <a:pt x="1017369" y="1016000"/>
                </a:lnTo>
                <a:lnTo>
                  <a:pt x="1044320" y="1016000"/>
                </a:lnTo>
                <a:lnTo>
                  <a:pt x="1044320" y="1003300"/>
                </a:lnTo>
                <a:close/>
              </a:path>
              <a:path w="1300480" h="1270000">
                <a:moveTo>
                  <a:pt x="1030846" y="990600"/>
                </a:moveTo>
                <a:lnTo>
                  <a:pt x="1003895" y="990600"/>
                </a:lnTo>
                <a:lnTo>
                  <a:pt x="1003895" y="1003300"/>
                </a:lnTo>
                <a:lnTo>
                  <a:pt x="1030846" y="1003300"/>
                </a:lnTo>
                <a:lnTo>
                  <a:pt x="1030846" y="990600"/>
                </a:lnTo>
                <a:close/>
              </a:path>
              <a:path w="1300480" h="1270000">
                <a:moveTo>
                  <a:pt x="1010634" y="977900"/>
                </a:moveTo>
                <a:lnTo>
                  <a:pt x="990417" y="977900"/>
                </a:lnTo>
                <a:lnTo>
                  <a:pt x="990417" y="990600"/>
                </a:lnTo>
                <a:lnTo>
                  <a:pt x="1010634" y="990600"/>
                </a:lnTo>
                <a:lnTo>
                  <a:pt x="1010634" y="977900"/>
                </a:lnTo>
                <a:close/>
              </a:path>
              <a:path w="1300480" h="1270000">
                <a:moveTo>
                  <a:pt x="1003895" y="965200"/>
                </a:moveTo>
                <a:lnTo>
                  <a:pt x="983683" y="965200"/>
                </a:lnTo>
                <a:lnTo>
                  <a:pt x="983683" y="977900"/>
                </a:lnTo>
                <a:lnTo>
                  <a:pt x="1003895" y="977900"/>
                </a:lnTo>
                <a:lnTo>
                  <a:pt x="1003895" y="965200"/>
                </a:lnTo>
                <a:close/>
              </a:path>
              <a:path w="1300480" h="1270000">
                <a:moveTo>
                  <a:pt x="990417" y="952500"/>
                </a:moveTo>
                <a:lnTo>
                  <a:pt x="970209" y="952500"/>
                </a:lnTo>
                <a:lnTo>
                  <a:pt x="970209" y="965200"/>
                </a:lnTo>
                <a:lnTo>
                  <a:pt x="990417" y="965200"/>
                </a:lnTo>
                <a:lnTo>
                  <a:pt x="990417" y="952500"/>
                </a:lnTo>
                <a:close/>
              </a:path>
              <a:path w="1300480" h="1270000">
                <a:moveTo>
                  <a:pt x="983683" y="939800"/>
                </a:moveTo>
                <a:lnTo>
                  <a:pt x="956731" y="939800"/>
                </a:lnTo>
                <a:lnTo>
                  <a:pt x="956731" y="952500"/>
                </a:lnTo>
                <a:lnTo>
                  <a:pt x="983683" y="952500"/>
                </a:lnTo>
                <a:lnTo>
                  <a:pt x="983683" y="939800"/>
                </a:lnTo>
                <a:close/>
              </a:path>
              <a:path w="1300480" h="1270000">
                <a:moveTo>
                  <a:pt x="970209" y="927100"/>
                </a:moveTo>
                <a:lnTo>
                  <a:pt x="943258" y="927100"/>
                </a:lnTo>
                <a:lnTo>
                  <a:pt x="943258" y="939800"/>
                </a:lnTo>
                <a:lnTo>
                  <a:pt x="970209" y="939800"/>
                </a:lnTo>
                <a:lnTo>
                  <a:pt x="970209" y="927100"/>
                </a:lnTo>
                <a:close/>
              </a:path>
              <a:path w="1300480" h="1270000">
                <a:moveTo>
                  <a:pt x="956731" y="914400"/>
                </a:moveTo>
                <a:lnTo>
                  <a:pt x="929781" y="914400"/>
                </a:lnTo>
                <a:lnTo>
                  <a:pt x="929781" y="927100"/>
                </a:lnTo>
                <a:lnTo>
                  <a:pt x="956731" y="927100"/>
                </a:lnTo>
                <a:lnTo>
                  <a:pt x="956731" y="914400"/>
                </a:lnTo>
                <a:close/>
              </a:path>
              <a:path w="1300480" h="1270000">
                <a:moveTo>
                  <a:pt x="936520" y="901700"/>
                </a:moveTo>
                <a:lnTo>
                  <a:pt x="916307" y="901700"/>
                </a:lnTo>
                <a:lnTo>
                  <a:pt x="916307" y="914400"/>
                </a:lnTo>
                <a:lnTo>
                  <a:pt x="936520" y="914400"/>
                </a:lnTo>
                <a:lnTo>
                  <a:pt x="936520" y="901700"/>
                </a:lnTo>
                <a:close/>
              </a:path>
              <a:path w="1300480" h="1270000">
                <a:moveTo>
                  <a:pt x="929781" y="889000"/>
                </a:moveTo>
                <a:lnTo>
                  <a:pt x="902834" y="889000"/>
                </a:lnTo>
                <a:lnTo>
                  <a:pt x="902834" y="901700"/>
                </a:lnTo>
                <a:lnTo>
                  <a:pt x="929781" y="901700"/>
                </a:lnTo>
                <a:lnTo>
                  <a:pt x="929781" y="889000"/>
                </a:lnTo>
                <a:close/>
              </a:path>
              <a:path w="1300480" h="1270000">
                <a:moveTo>
                  <a:pt x="909568" y="863600"/>
                </a:moveTo>
                <a:lnTo>
                  <a:pt x="882621" y="863600"/>
                </a:lnTo>
                <a:lnTo>
                  <a:pt x="882621" y="876300"/>
                </a:lnTo>
                <a:lnTo>
                  <a:pt x="889356" y="876300"/>
                </a:lnTo>
                <a:lnTo>
                  <a:pt x="889356" y="889000"/>
                </a:lnTo>
                <a:lnTo>
                  <a:pt x="909568" y="889000"/>
                </a:lnTo>
                <a:lnTo>
                  <a:pt x="909568" y="863600"/>
                </a:lnTo>
                <a:close/>
              </a:path>
              <a:path w="1300480" h="1270000">
                <a:moveTo>
                  <a:pt x="889356" y="850900"/>
                </a:moveTo>
                <a:lnTo>
                  <a:pt x="869143" y="850900"/>
                </a:lnTo>
                <a:lnTo>
                  <a:pt x="869143" y="863600"/>
                </a:lnTo>
                <a:lnTo>
                  <a:pt x="889356" y="863600"/>
                </a:lnTo>
                <a:lnTo>
                  <a:pt x="889356" y="850900"/>
                </a:lnTo>
                <a:close/>
              </a:path>
              <a:path w="1300480" h="1270000">
                <a:moveTo>
                  <a:pt x="875882" y="838200"/>
                </a:moveTo>
                <a:lnTo>
                  <a:pt x="855670" y="838200"/>
                </a:lnTo>
                <a:lnTo>
                  <a:pt x="855670" y="850900"/>
                </a:lnTo>
                <a:lnTo>
                  <a:pt x="875882" y="850900"/>
                </a:lnTo>
                <a:lnTo>
                  <a:pt x="875882" y="838200"/>
                </a:lnTo>
                <a:close/>
              </a:path>
              <a:path w="1300480" h="1270000">
                <a:moveTo>
                  <a:pt x="862409" y="812800"/>
                </a:moveTo>
                <a:lnTo>
                  <a:pt x="828718" y="812800"/>
                </a:lnTo>
                <a:lnTo>
                  <a:pt x="828718" y="825500"/>
                </a:lnTo>
                <a:lnTo>
                  <a:pt x="842192" y="825500"/>
                </a:lnTo>
                <a:lnTo>
                  <a:pt x="842192" y="838200"/>
                </a:lnTo>
                <a:lnTo>
                  <a:pt x="862409" y="838200"/>
                </a:lnTo>
                <a:lnTo>
                  <a:pt x="862409" y="812800"/>
                </a:lnTo>
                <a:close/>
              </a:path>
              <a:path w="1300480" h="1270000">
                <a:moveTo>
                  <a:pt x="835453" y="800100"/>
                </a:moveTo>
                <a:lnTo>
                  <a:pt x="815245" y="800100"/>
                </a:lnTo>
                <a:lnTo>
                  <a:pt x="815245" y="812800"/>
                </a:lnTo>
                <a:lnTo>
                  <a:pt x="835453" y="812800"/>
                </a:lnTo>
                <a:lnTo>
                  <a:pt x="835453" y="800100"/>
                </a:lnTo>
                <a:close/>
              </a:path>
              <a:path w="1300480" h="1270000">
                <a:moveTo>
                  <a:pt x="821980" y="787400"/>
                </a:moveTo>
                <a:lnTo>
                  <a:pt x="801771" y="787400"/>
                </a:lnTo>
                <a:lnTo>
                  <a:pt x="801771" y="800100"/>
                </a:lnTo>
                <a:lnTo>
                  <a:pt x="821980" y="800100"/>
                </a:lnTo>
                <a:lnTo>
                  <a:pt x="821980" y="787400"/>
                </a:lnTo>
                <a:close/>
              </a:path>
              <a:path w="1300480" h="1270000">
                <a:moveTo>
                  <a:pt x="808506" y="774700"/>
                </a:moveTo>
                <a:lnTo>
                  <a:pt x="788293" y="774700"/>
                </a:lnTo>
                <a:lnTo>
                  <a:pt x="788293" y="787400"/>
                </a:lnTo>
                <a:lnTo>
                  <a:pt x="808506" y="787400"/>
                </a:lnTo>
                <a:lnTo>
                  <a:pt x="808506" y="774700"/>
                </a:lnTo>
                <a:close/>
              </a:path>
              <a:path w="1300480" h="1270000">
                <a:moveTo>
                  <a:pt x="788293" y="749300"/>
                </a:moveTo>
                <a:lnTo>
                  <a:pt x="0" y="749300"/>
                </a:lnTo>
                <a:lnTo>
                  <a:pt x="0" y="774700"/>
                </a:lnTo>
                <a:lnTo>
                  <a:pt x="795032" y="774700"/>
                </a:lnTo>
                <a:lnTo>
                  <a:pt x="795032" y="762000"/>
                </a:lnTo>
                <a:lnTo>
                  <a:pt x="788293" y="762000"/>
                </a:lnTo>
                <a:lnTo>
                  <a:pt x="788293" y="749300"/>
                </a:lnTo>
                <a:close/>
              </a:path>
              <a:path w="1300480" h="1270000">
                <a:moveTo>
                  <a:pt x="781556" y="0"/>
                </a:moveTo>
                <a:lnTo>
                  <a:pt x="768081" y="0"/>
                </a:lnTo>
                <a:lnTo>
                  <a:pt x="768081" y="723900"/>
                </a:lnTo>
                <a:lnTo>
                  <a:pt x="741131" y="723900"/>
                </a:lnTo>
                <a:lnTo>
                  <a:pt x="741131" y="736600"/>
                </a:lnTo>
                <a:lnTo>
                  <a:pt x="747868" y="736600"/>
                </a:lnTo>
                <a:lnTo>
                  <a:pt x="747868" y="749300"/>
                </a:lnTo>
                <a:lnTo>
                  <a:pt x="781556" y="749300"/>
                </a:lnTo>
                <a:lnTo>
                  <a:pt x="781556" y="0"/>
                </a:lnTo>
                <a:close/>
              </a:path>
              <a:path w="1300480" h="1270000">
                <a:moveTo>
                  <a:pt x="747868" y="711200"/>
                </a:moveTo>
                <a:lnTo>
                  <a:pt x="727657" y="711200"/>
                </a:lnTo>
                <a:lnTo>
                  <a:pt x="727657" y="723900"/>
                </a:lnTo>
                <a:lnTo>
                  <a:pt x="747868" y="723900"/>
                </a:lnTo>
                <a:lnTo>
                  <a:pt x="747868" y="711200"/>
                </a:lnTo>
                <a:close/>
              </a:path>
              <a:path w="1300480" h="1270000">
                <a:moveTo>
                  <a:pt x="734392" y="698500"/>
                </a:moveTo>
                <a:lnTo>
                  <a:pt x="707444" y="698500"/>
                </a:lnTo>
                <a:lnTo>
                  <a:pt x="707444" y="711200"/>
                </a:lnTo>
                <a:lnTo>
                  <a:pt x="734392" y="711200"/>
                </a:lnTo>
                <a:lnTo>
                  <a:pt x="734392" y="698500"/>
                </a:lnTo>
                <a:close/>
              </a:path>
              <a:path w="1300480" h="1270000">
                <a:moveTo>
                  <a:pt x="727657" y="685800"/>
                </a:moveTo>
                <a:lnTo>
                  <a:pt x="700706" y="685800"/>
                </a:lnTo>
                <a:lnTo>
                  <a:pt x="700706" y="698500"/>
                </a:lnTo>
                <a:lnTo>
                  <a:pt x="727657" y="698500"/>
                </a:lnTo>
                <a:lnTo>
                  <a:pt x="727657" y="685800"/>
                </a:lnTo>
                <a:close/>
              </a:path>
              <a:path w="1300480" h="1270000">
                <a:moveTo>
                  <a:pt x="707444" y="673100"/>
                </a:moveTo>
                <a:lnTo>
                  <a:pt x="687228" y="673100"/>
                </a:lnTo>
                <a:lnTo>
                  <a:pt x="687228" y="685800"/>
                </a:lnTo>
                <a:lnTo>
                  <a:pt x="707444" y="685800"/>
                </a:lnTo>
                <a:lnTo>
                  <a:pt x="707444" y="673100"/>
                </a:lnTo>
                <a:close/>
              </a:path>
              <a:path w="1300480" h="1270000">
                <a:moveTo>
                  <a:pt x="693967" y="660400"/>
                </a:moveTo>
                <a:lnTo>
                  <a:pt x="673754" y="660400"/>
                </a:lnTo>
                <a:lnTo>
                  <a:pt x="673754" y="673100"/>
                </a:lnTo>
                <a:lnTo>
                  <a:pt x="693967" y="673100"/>
                </a:lnTo>
                <a:lnTo>
                  <a:pt x="693967" y="660400"/>
                </a:lnTo>
                <a:close/>
              </a:path>
              <a:path w="1300480" h="1270000">
                <a:moveTo>
                  <a:pt x="680493" y="647700"/>
                </a:moveTo>
                <a:lnTo>
                  <a:pt x="660281" y="647700"/>
                </a:lnTo>
                <a:lnTo>
                  <a:pt x="660281" y="660400"/>
                </a:lnTo>
                <a:lnTo>
                  <a:pt x="680493" y="660400"/>
                </a:lnTo>
                <a:lnTo>
                  <a:pt x="680493" y="647700"/>
                </a:lnTo>
                <a:close/>
              </a:path>
              <a:path w="1300480" h="1270000">
                <a:moveTo>
                  <a:pt x="673754" y="635000"/>
                </a:moveTo>
                <a:lnTo>
                  <a:pt x="653542" y="635000"/>
                </a:lnTo>
                <a:lnTo>
                  <a:pt x="653542" y="647700"/>
                </a:lnTo>
                <a:lnTo>
                  <a:pt x="673754" y="647700"/>
                </a:lnTo>
                <a:lnTo>
                  <a:pt x="673754" y="635000"/>
                </a:lnTo>
                <a:close/>
              </a:path>
              <a:path w="1300480" h="1270000">
                <a:moveTo>
                  <a:pt x="660281" y="622300"/>
                </a:moveTo>
                <a:lnTo>
                  <a:pt x="633329" y="622300"/>
                </a:lnTo>
                <a:lnTo>
                  <a:pt x="633329" y="635000"/>
                </a:lnTo>
                <a:lnTo>
                  <a:pt x="660281" y="635000"/>
                </a:lnTo>
                <a:lnTo>
                  <a:pt x="660281" y="622300"/>
                </a:lnTo>
                <a:close/>
              </a:path>
              <a:path w="1300480" h="1270000">
                <a:moveTo>
                  <a:pt x="646807" y="609600"/>
                </a:moveTo>
                <a:lnTo>
                  <a:pt x="619856" y="609600"/>
                </a:lnTo>
                <a:lnTo>
                  <a:pt x="619856" y="622300"/>
                </a:lnTo>
                <a:lnTo>
                  <a:pt x="646807" y="622300"/>
                </a:lnTo>
                <a:lnTo>
                  <a:pt x="646807" y="609600"/>
                </a:lnTo>
                <a:close/>
              </a:path>
              <a:path w="1300480" h="1270000">
                <a:moveTo>
                  <a:pt x="633329" y="596900"/>
                </a:moveTo>
                <a:lnTo>
                  <a:pt x="606379" y="596900"/>
                </a:lnTo>
                <a:lnTo>
                  <a:pt x="606379" y="609600"/>
                </a:lnTo>
                <a:lnTo>
                  <a:pt x="633329" y="609600"/>
                </a:lnTo>
                <a:lnTo>
                  <a:pt x="633329" y="596900"/>
                </a:lnTo>
                <a:close/>
              </a:path>
              <a:path w="1300480" h="1270000">
                <a:moveTo>
                  <a:pt x="613118" y="571500"/>
                </a:moveTo>
                <a:lnTo>
                  <a:pt x="586167" y="571500"/>
                </a:lnTo>
                <a:lnTo>
                  <a:pt x="586167" y="584200"/>
                </a:lnTo>
                <a:lnTo>
                  <a:pt x="592905" y="584200"/>
                </a:lnTo>
                <a:lnTo>
                  <a:pt x="592905" y="596900"/>
                </a:lnTo>
                <a:lnTo>
                  <a:pt x="613118" y="596900"/>
                </a:lnTo>
                <a:lnTo>
                  <a:pt x="613118" y="571500"/>
                </a:lnTo>
                <a:close/>
              </a:path>
              <a:path w="1300480" h="1270000">
                <a:moveTo>
                  <a:pt x="592905" y="558800"/>
                </a:moveTo>
                <a:lnTo>
                  <a:pt x="572693" y="558800"/>
                </a:lnTo>
                <a:lnTo>
                  <a:pt x="572693" y="571500"/>
                </a:lnTo>
                <a:lnTo>
                  <a:pt x="592905" y="571500"/>
                </a:lnTo>
                <a:lnTo>
                  <a:pt x="592905" y="558800"/>
                </a:lnTo>
                <a:close/>
              </a:path>
              <a:path w="1300480" h="1270000">
                <a:moveTo>
                  <a:pt x="579432" y="546100"/>
                </a:moveTo>
                <a:lnTo>
                  <a:pt x="552480" y="546100"/>
                </a:lnTo>
                <a:lnTo>
                  <a:pt x="552480" y="558800"/>
                </a:lnTo>
                <a:lnTo>
                  <a:pt x="579432" y="558800"/>
                </a:lnTo>
                <a:lnTo>
                  <a:pt x="579432" y="546100"/>
                </a:lnTo>
                <a:close/>
              </a:path>
              <a:path w="1300480" h="1270000">
                <a:moveTo>
                  <a:pt x="572693" y="533400"/>
                </a:moveTo>
                <a:lnTo>
                  <a:pt x="545742" y="533400"/>
                </a:lnTo>
                <a:lnTo>
                  <a:pt x="545742" y="546100"/>
                </a:lnTo>
                <a:lnTo>
                  <a:pt x="572693" y="546100"/>
                </a:lnTo>
                <a:lnTo>
                  <a:pt x="572693" y="533400"/>
                </a:lnTo>
                <a:close/>
              </a:path>
              <a:path w="1300480" h="1270000">
                <a:moveTo>
                  <a:pt x="559219" y="520700"/>
                </a:moveTo>
                <a:lnTo>
                  <a:pt x="539003" y="520700"/>
                </a:lnTo>
                <a:lnTo>
                  <a:pt x="539003" y="533400"/>
                </a:lnTo>
                <a:lnTo>
                  <a:pt x="559219" y="533400"/>
                </a:lnTo>
                <a:lnTo>
                  <a:pt x="559219" y="520700"/>
                </a:lnTo>
                <a:close/>
              </a:path>
              <a:path w="1300480" h="1270000">
                <a:moveTo>
                  <a:pt x="545742" y="508000"/>
                </a:moveTo>
                <a:lnTo>
                  <a:pt x="518790" y="508000"/>
                </a:lnTo>
                <a:lnTo>
                  <a:pt x="518790" y="520700"/>
                </a:lnTo>
                <a:lnTo>
                  <a:pt x="545742" y="520700"/>
                </a:lnTo>
                <a:lnTo>
                  <a:pt x="545742" y="508000"/>
                </a:lnTo>
                <a:close/>
              </a:path>
              <a:path w="1300480" h="1270000">
                <a:moveTo>
                  <a:pt x="518790" y="482600"/>
                </a:moveTo>
                <a:lnTo>
                  <a:pt x="0" y="482600"/>
                </a:lnTo>
                <a:lnTo>
                  <a:pt x="0" y="508000"/>
                </a:lnTo>
                <a:lnTo>
                  <a:pt x="539003" y="508000"/>
                </a:lnTo>
                <a:lnTo>
                  <a:pt x="539003" y="495300"/>
                </a:lnTo>
                <a:lnTo>
                  <a:pt x="518790" y="495300"/>
                </a:lnTo>
                <a:lnTo>
                  <a:pt x="518790" y="482600"/>
                </a:lnTo>
                <a:close/>
              </a:path>
              <a:path w="1300480" h="1270000">
                <a:moveTo>
                  <a:pt x="512051" y="0"/>
                </a:moveTo>
                <a:lnTo>
                  <a:pt x="498578" y="0"/>
                </a:lnTo>
                <a:lnTo>
                  <a:pt x="498578" y="469900"/>
                </a:lnTo>
                <a:lnTo>
                  <a:pt x="478365" y="469900"/>
                </a:lnTo>
                <a:lnTo>
                  <a:pt x="478365" y="482600"/>
                </a:lnTo>
                <a:lnTo>
                  <a:pt x="512051" y="482600"/>
                </a:lnTo>
                <a:lnTo>
                  <a:pt x="512051" y="0"/>
                </a:lnTo>
                <a:close/>
              </a:path>
              <a:path w="1300480" h="1270000">
                <a:moveTo>
                  <a:pt x="485104" y="457200"/>
                </a:moveTo>
                <a:lnTo>
                  <a:pt x="464892" y="457200"/>
                </a:lnTo>
                <a:lnTo>
                  <a:pt x="464892" y="469900"/>
                </a:lnTo>
                <a:lnTo>
                  <a:pt x="485104" y="469900"/>
                </a:lnTo>
                <a:lnTo>
                  <a:pt x="485104" y="457200"/>
                </a:lnTo>
                <a:close/>
              </a:path>
              <a:path w="1300480" h="1270000">
                <a:moveTo>
                  <a:pt x="478365" y="444500"/>
                </a:moveTo>
                <a:lnTo>
                  <a:pt x="451415" y="444500"/>
                </a:lnTo>
                <a:lnTo>
                  <a:pt x="451415" y="457200"/>
                </a:lnTo>
                <a:lnTo>
                  <a:pt x="478365" y="457200"/>
                </a:lnTo>
                <a:lnTo>
                  <a:pt x="478365" y="444500"/>
                </a:lnTo>
                <a:close/>
              </a:path>
              <a:path w="1300480" h="1270000">
                <a:moveTo>
                  <a:pt x="458154" y="431800"/>
                </a:moveTo>
                <a:lnTo>
                  <a:pt x="437941" y="431800"/>
                </a:lnTo>
                <a:lnTo>
                  <a:pt x="437941" y="444500"/>
                </a:lnTo>
                <a:lnTo>
                  <a:pt x="458154" y="444500"/>
                </a:lnTo>
                <a:lnTo>
                  <a:pt x="458154" y="431800"/>
                </a:lnTo>
                <a:close/>
              </a:path>
              <a:path w="1300480" h="1270000">
                <a:moveTo>
                  <a:pt x="451415" y="419100"/>
                </a:moveTo>
                <a:lnTo>
                  <a:pt x="431202" y="419100"/>
                </a:lnTo>
                <a:lnTo>
                  <a:pt x="431202" y="431800"/>
                </a:lnTo>
                <a:lnTo>
                  <a:pt x="451415" y="431800"/>
                </a:lnTo>
                <a:lnTo>
                  <a:pt x="451415" y="419100"/>
                </a:lnTo>
                <a:close/>
              </a:path>
              <a:path w="1300480" h="1270000">
                <a:moveTo>
                  <a:pt x="437941" y="406400"/>
                </a:moveTo>
                <a:lnTo>
                  <a:pt x="417729" y="406400"/>
                </a:lnTo>
                <a:lnTo>
                  <a:pt x="417729" y="419100"/>
                </a:lnTo>
                <a:lnTo>
                  <a:pt x="437941" y="419100"/>
                </a:lnTo>
                <a:lnTo>
                  <a:pt x="437941" y="406400"/>
                </a:lnTo>
                <a:close/>
              </a:path>
              <a:path w="1300480" h="1270000">
                <a:moveTo>
                  <a:pt x="424468" y="393700"/>
                </a:moveTo>
                <a:lnTo>
                  <a:pt x="397516" y="393700"/>
                </a:lnTo>
                <a:lnTo>
                  <a:pt x="397516" y="406400"/>
                </a:lnTo>
                <a:lnTo>
                  <a:pt x="424468" y="406400"/>
                </a:lnTo>
                <a:lnTo>
                  <a:pt x="424468" y="393700"/>
                </a:lnTo>
                <a:close/>
              </a:path>
              <a:path w="1300480" h="1270000">
                <a:moveTo>
                  <a:pt x="410990" y="381000"/>
                </a:moveTo>
                <a:lnTo>
                  <a:pt x="390777" y="381000"/>
                </a:lnTo>
                <a:lnTo>
                  <a:pt x="390777" y="393700"/>
                </a:lnTo>
                <a:lnTo>
                  <a:pt x="410990" y="393700"/>
                </a:lnTo>
                <a:lnTo>
                  <a:pt x="410990" y="381000"/>
                </a:lnTo>
                <a:close/>
              </a:path>
              <a:path w="1300480" h="1270000">
                <a:moveTo>
                  <a:pt x="397516" y="368300"/>
                </a:moveTo>
                <a:lnTo>
                  <a:pt x="377304" y="368300"/>
                </a:lnTo>
                <a:lnTo>
                  <a:pt x="377304" y="381000"/>
                </a:lnTo>
                <a:lnTo>
                  <a:pt x="397516" y="381000"/>
                </a:lnTo>
                <a:lnTo>
                  <a:pt x="397516" y="368300"/>
                </a:lnTo>
                <a:close/>
              </a:path>
              <a:path w="1300480" h="1270000">
                <a:moveTo>
                  <a:pt x="384039" y="355600"/>
                </a:moveTo>
                <a:lnTo>
                  <a:pt x="363826" y="355600"/>
                </a:lnTo>
                <a:lnTo>
                  <a:pt x="363826" y="368300"/>
                </a:lnTo>
                <a:lnTo>
                  <a:pt x="384039" y="368300"/>
                </a:lnTo>
                <a:lnTo>
                  <a:pt x="384039" y="355600"/>
                </a:lnTo>
                <a:close/>
              </a:path>
              <a:path w="1300480" h="1270000">
                <a:moveTo>
                  <a:pt x="370565" y="342900"/>
                </a:moveTo>
                <a:lnTo>
                  <a:pt x="350352" y="342900"/>
                </a:lnTo>
                <a:lnTo>
                  <a:pt x="350352" y="355600"/>
                </a:lnTo>
                <a:lnTo>
                  <a:pt x="370565" y="355600"/>
                </a:lnTo>
                <a:lnTo>
                  <a:pt x="370565" y="342900"/>
                </a:lnTo>
                <a:close/>
              </a:path>
              <a:path w="1300480" h="1270000">
                <a:moveTo>
                  <a:pt x="357091" y="330200"/>
                </a:moveTo>
                <a:lnTo>
                  <a:pt x="336879" y="330200"/>
                </a:lnTo>
                <a:lnTo>
                  <a:pt x="336879" y="342900"/>
                </a:lnTo>
                <a:lnTo>
                  <a:pt x="357091" y="342900"/>
                </a:lnTo>
                <a:lnTo>
                  <a:pt x="357091" y="330200"/>
                </a:lnTo>
                <a:close/>
              </a:path>
              <a:path w="1300480" h="1270000">
                <a:moveTo>
                  <a:pt x="336879" y="304800"/>
                </a:moveTo>
                <a:lnTo>
                  <a:pt x="323401" y="304800"/>
                </a:lnTo>
                <a:lnTo>
                  <a:pt x="323401" y="330200"/>
                </a:lnTo>
                <a:lnTo>
                  <a:pt x="343614" y="330200"/>
                </a:lnTo>
                <a:lnTo>
                  <a:pt x="343614" y="317500"/>
                </a:lnTo>
                <a:lnTo>
                  <a:pt x="336879" y="317500"/>
                </a:lnTo>
                <a:lnTo>
                  <a:pt x="336879" y="304800"/>
                </a:lnTo>
                <a:close/>
              </a:path>
              <a:path w="1300480" h="1270000">
                <a:moveTo>
                  <a:pt x="323401" y="292100"/>
                </a:moveTo>
                <a:lnTo>
                  <a:pt x="303190" y="292100"/>
                </a:lnTo>
                <a:lnTo>
                  <a:pt x="303190" y="304800"/>
                </a:lnTo>
                <a:lnTo>
                  <a:pt x="323401" y="304800"/>
                </a:lnTo>
                <a:lnTo>
                  <a:pt x="323401" y="292100"/>
                </a:lnTo>
                <a:close/>
              </a:path>
              <a:path w="1300480" h="1270000">
                <a:moveTo>
                  <a:pt x="309927" y="279400"/>
                </a:moveTo>
                <a:lnTo>
                  <a:pt x="289712" y="279400"/>
                </a:lnTo>
                <a:lnTo>
                  <a:pt x="289712" y="292100"/>
                </a:lnTo>
                <a:lnTo>
                  <a:pt x="309927" y="292100"/>
                </a:lnTo>
                <a:lnTo>
                  <a:pt x="309927" y="279400"/>
                </a:lnTo>
                <a:close/>
              </a:path>
              <a:path w="1300480" h="1270000">
                <a:moveTo>
                  <a:pt x="296451" y="266700"/>
                </a:moveTo>
                <a:lnTo>
                  <a:pt x="276238" y="266700"/>
                </a:lnTo>
                <a:lnTo>
                  <a:pt x="276238" y="279400"/>
                </a:lnTo>
                <a:lnTo>
                  <a:pt x="296451" y="279400"/>
                </a:lnTo>
                <a:lnTo>
                  <a:pt x="296451" y="266700"/>
                </a:lnTo>
                <a:close/>
              </a:path>
              <a:path w="1300480" h="1270000">
                <a:moveTo>
                  <a:pt x="282977" y="254000"/>
                </a:moveTo>
                <a:lnTo>
                  <a:pt x="262765" y="254000"/>
                </a:lnTo>
                <a:lnTo>
                  <a:pt x="262765" y="266700"/>
                </a:lnTo>
                <a:lnTo>
                  <a:pt x="282977" y="266700"/>
                </a:lnTo>
                <a:lnTo>
                  <a:pt x="282977" y="254000"/>
                </a:lnTo>
                <a:close/>
              </a:path>
              <a:path w="1300480" h="1270000">
                <a:moveTo>
                  <a:pt x="269503" y="241300"/>
                </a:moveTo>
                <a:lnTo>
                  <a:pt x="249291" y="241300"/>
                </a:lnTo>
                <a:lnTo>
                  <a:pt x="249291" y="254000"/>
                </a:lnTo>
                <a:lnTo>
                  <a:pt x="269503" y="254000"/>
                </a:lnTo>
                <a:lnTo>
                  <a:pt x="269503" y="241300"/>
                </a:lnTo>
                <a:close/>
              </a:path>
              <a:path w="1300480" h="1270000">
                <a:moveTo>
                  <a:pt x="256030" y="228600"/>
                </a:moveTo>
                <a:lnTo>
                  <a:pt x="235813" y="228600"/>
                </a:lnTo>
                <a:lnTo>
                  <a:pt x="235813" y="241300"/>
                </a:lnTo>
                <a:lnTo>
                  <a:pt x="256030" y="241300"/>
                </a:lnTo>
                <a:lnTo>
                  <a:pt x="256030" y="228600"/>
                </a:lnTo>
                <a:close/>
              </a:path>
              <a:path w="1300480" h="1270000">
                <a:moveTo>
                  <a:pt x="242552" y="215900"/>
                </a:moveTo>
                <a:lnTo>
                  <a:pt x="222340" y="215900"/>
                </a:lnTo>
                <a:lnTo>
                  <a:pt x="222340" y="228600"/>
                </a:lnTo>
                <a:lnTo>
                  <a:pt x="242552" y="228600"/>
                </a:lnTo>
                <a:lnTo>
                  <a:pt x="242552" y="215900"/>
                </a:lnTo>
                <a:close/>
              </a:path>
              <a:path w="1300480" h="1270000">
                <a:moveTo>
                  <a:pt x="235813" y="203200"/>
                </a:moveTo>
                <a:lnTo>
                  <a:pt x="215601" y="203200"/>
                </a:lnTo>
                <a:lnTo>
                  <a:pt x="215601" y="215900"/>
                </a:lnTo>
                <a:lnTo>
                  <a:pt x="235813" y="215900"/>
                </a:lnTo>
                <a:lnTo>
                  <a:pt x="235813" y="203200"/>
                </a:lnTo>
                <a:close/>
              </a:path>
              <a:path w="1300480" h="1270000">
                <a:moveTo>
                  <a:pt x="222340" y="190500"/>
                </a:moveTo>
                <a:lnTo>
                  <a:pt x="202127" y="190500"/>
                </a:lnTo>
                <a:lnTo>
                  <a:pt x="202127" y="203200"/>
                </a:lnTo>
                <a:lnTo>
                  <a:pt x="222340" y="203200"/>
                </a:lnTo>
                <a:lnTo>
                  <a:pt x="222340" y="190500"/>
                </a:lnTo>
                <a:close/>
              </a:path>
              <a:path w="1300480" h="1270000">
                <a:moveTo>
                  <a:pt x="208862" y="177800"/>
                </a:moveTo>
                <a:lnTo>
                  <a:pt x="188651" y="177800"/>
                </a:lnTo>
                <a:lnTo>
                  <a:pt x="188651" y="190500"/>
                </a:lnTo>
                <a:lnTo>
                  <a:pt x="208862" y="190500"/>
                </a:lnTo>
                <a:lnTo>
                  <a:pt x="208862" y="177800"/>
                </a:lnTo>
                <a:close/>
              </a:path>
              <a:path w="1300480" h="1270000">
                <a:moveTo>
                  <a:pt x="195388" y="165100"/>
                </a:moveTo>
                <a:lnTo>
                  <a:pt x="168438" y="165100"/>
                </a:lnTo>
                <a:lnTo>
                  <a:pt x="168438" y="177800"/>
                </a:lnTo>
                <a:lnTo>
                  <a:pt x="195388" y="177800"/>
                </a:lnTo>
                <a:lnTo>
                  <a:pt x="195388" y="165100"/>
                </a:lnTo>
                <a:close/>
              </a:path>
              <a:path w="1300480" h="1270000">
                <a:moveTo>
                  <a:pt x="181915" y="152400"/>
                </a:moveTo>
                <a:lnTo>
                  <a:pt x="161702" y="152400"/>
                </a:lnTo>
                <a:lnTo>
                  <a:pt x="161702" y="165100"/>
                </a:lnTo>
                <a:lnTo>
                  <a:pt x="181915" y="165100"/>
                </a:lnTo>
                <a:lnTo>
                  <a:pt x="181915" y="152400"/>
                </a:lnTo>
                <a:close/>
              </a:path>
              <a:path w="1300480" h="1270000">
                <a:moveTo>
                  <a:pt x="175176" y="139700"/>
                </a:moveTo>
                <a:lnTo>
                  <a:pt x="148226" y="139700"/>
                </a:lnTo>
                <a:lnTo>
                  <a:pt x="148226" y="152400"/>
                </a:lnTo>
                <a:lnTo>
                  <a:pt x="175176" y="152400"/>
                </a:lnTo>
                <a:lnTo>
                  <a:pt x="175176" y="139700"/>
                </a:lnTo>
                <a:close/>
              </a:path>
              <a:path w="1300480" h="1270000">
                <a:moveTo>
                  <a:pt x="154963" y="127000"/>
                </a:moveTo>
                <a:lnTo>
                  <a:pt x="128013" y="127000"/>
                </a:lnTo>
                <a:lnTo>
                  <a:pt x="128013" y="139700"/>
                </a:lnTo>
                <a:lnTo>
                  <a:pt x="154963" y="139700"/>
                </a:lnTo>
                <a:lnTo>
                  <a:pt x="154963" y="127000"/>
                </a:lnTo>
                <a:close/>
              </a:path>
              <a:path w="1300480" h="1270000">
                <a:moveTo>
                  <a:pt x="141487" y="114300"/>
                </a:moveTo>
                <a:lnTo>
                  <a:pt x="121274" y="114300"/>
                </a:lnTo>
                <a:lnTo>
                  <a:pt x="121274" y="127000"/>
                </a:lnTo>
                <a:lnTo>
                  <a:pt x="141487" y="127000"/>
                </a:lnTo>
                <a:lnTo>
                  <a:pt x="141487" y="114300"/>
                </a:lnTo>
                <a:close/>
              </a:path>
              <a:path w="1300480" h="1270000">
                <a:moveTo>
                  <a:pt x="128013" y="101600"/>
                </a:moveTo>
                <a:lnTo>
                  <a:pt x="107801" y="101600"/>
                </a:lnTo>
                <a:lnTo>
                  <a:pt x="107801" y="114300"/>
                </a:lnTo>
                <a:lnTo>
                  <a:pt x="128013" y="114300"/>
                </a:lnTo>
                <a:lnTo>
                  <a:pt x="128013" y="101600"/>
                </a:lnTo>
                <a:close/>
              </a:path>
              <a:path w="1300480" h="1270000">
                <a:moveTo>
                  <a:pt x="114539" y="88900"/>
                </a:moveTo>
                <a:lnTo>
                  <a:pt x="101066" y="88900"/>
                </a:lnTo>
                <a:lnTo>
                  <a:pt x="101066" y="101600"/>
                </a:lnTo>
                <a:lnTo>
                  <a:pt x="114539" y="101600"/>
                </a:lnTo>
                <a:lnTo>
                  <a:pt x="114539" y="88900"/>
                </a:lnTo>
                <a:close/>
              </a:path>
              <a:path w="1300480" h="1270000">
                <a:moveTo>
                  <a:pt x="107801" y="76200"/>
                </a:moveTo>
                <a:lnTo>
                  <a:pt x="87588" y="76200"/>
                </a:lnTo>
                <a:lnTo>
                  <a:pt x="87588" y="88900"/>
                </a:lnTo>
                <a:lnTo>
                  <a:pt x="107801" y="88900"/>
                </a:lnTo>
                <a:lnTo>
                  <a:pt x="107801" y="76200"/>
                </a:lnTo>
                <a:close/>
              </a:path>
              <a:path w="1300480" h="1270000">
                <a:moveTo>
                  <a:pt x="87588" y="63500"/>
                </a:moveTo>
                <a:lnTo>
                  <a:pt x="74114" y="63500"/>
                </a:lnTo>
                <a:lnTo>
                  <a:pt x="74114" y="76200"/>
                </a:lnTo>
                <a:lnTo>
                  <a:pt x="87588" y="76200"/>
                </a:lnTo>
                <a:lnTo>
                  <a:pt x="87588" y="63500"/>
                </a:lnTo>
                <a:close/>
              </a:path>
              <a:path w="1300480" h="1270000">
                <a:moveTo>
                  <a:pt x="80849" y="50800"/>
                </a:moveTo>
                <a:lnTo>
                  <a:pt x="60637" y="50800"/>
                </a:lnTo>
                <a:lnTo>
                  <a:pt x="60637" y="63500"/>
                </a:lnTo>
                <a:lnTo>
                  <a:pt x="80849" y="63500"/>
                </a:lnTo>
                <a:lnTo>
                  <a:pt x="80849" y="50800"/>
                </a:lnTo>
                <a:close/>
              </a:path>
              <a:path w="1300480" h="1270000">
                <a:moveTo>
                  <a:pt x="67376" y="38100"/>
                </a:moveTo>
                <a:lnTo>
                  <a:pt x="47163" y="38100"/>
                </a:lnTo>
                <a:lnTo>
                  <a:pt x="47163" y="50800"/>
                </a:lnTo>
                <a:lnTo>
                  <a:pt x="67376" y="50800"/>
                </a:lnTo>
                <a:lnTo>
                  <a:pt x="67376" y="38100"/>
                </a:lnTo>
                <a:close/>
              </a:path>
              <a:path w="1300480" h="1270000">
                <a:moveTo>
                  <a:pt x="53898" y="25400"/>
                </a:moveTo>
                <a:lnTo>
                  <a:pt x="33689" y="25400"/>
                </a:lnTo>
                <a:lnTo>
                  <a:pt x="33689" y="38100"/>
                </a:lnTo>
                <a:lnTo>
                  <a:pt x="53898" y="38100"/>
                </a:lnTo>
                <a:lnTo>
                  <a:pt x="53898" y="25400"/>
                </a:lnTo>
                <a:close/>
              </a:path>
              <a:path w="1300480" h="1270000">
                <a:moveTo>
                  <a:pt x="40424" y="12700"/>
                </a:moveTo>
                <a:lnTo>
                  <a:pt x="20212" y="12700"/>
                </a:lnTo>
                <a:lnTo>
                  <a:pt x="20212" y="25400"/>
                </a:lnTo>
                <a:lnTo>
                  <a:pt x="40424" y="25400"/>
                </a:lnTo>
                <a:lnTo>
                  <a:pt x="40424" y="12700"/>
                </a:lnTo>
                <a:close/>
              </a:path>
              <a:path w="1300480" h="1270000">
                <a:moveTo>
                  <a:pt x="26951" y="0"/>
                </a:moveTo>
                <a:lnTo>
                  <a:pt x="0" y="0"/>
                </a:lnTo>
                <a:lnTo>
                  <a:pt x="0" y="12700"/>
                </a:lnTo>
                <a:lnTo>
                  <a:pt x="26951" y="12700"/>
                </a:lnTo>
                <a:lnTo>
                  <a:pt x="26951" y="0"/>
                </a:lnTo>
                <a:close/>
              </a:path>
            </a:pathLst>
          </a:custGeom>
          <a:solidFill>
            <a:srgbClr val="D5BD5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1" name="bg object 51"/>
          <p:cNvSpPr/>
          <p:nvPr/>
        </p:nvSpPr>
        <p:spPr>
          <a:xfrm>
            <a:off x="4492623" y="13471545"/>
            <a:ext cx="51095" cy="47625"/>
          </a:xfrm>
          <a:custGeom>
            <a:avLst/>
            <a:gdLst/>
            <a:ahLst/>
            <a:cxnLst/>
            <a:rect l="l" t="t" r="r" b="b"/>
            <a:pathLst>
              <a:path w="40639" h="47625">
                <a:moveTo>
                  <a:pt x="20211" y="0"/>
                </a:moveTo>
                <a:lnTo>
                  <a:pt x="13476" y="0"/>
                </a:lnTo>
                <a:lnTo>
                  <a:pt x="13476" y="6738"/>
                </a:lnTo>
                <a:lnTo>
                  <a:pt x="6737" y="6738"/>
                </a:lnTo>
                <a:lnTo>
                  <a:pt x="6737" y="20212"/>
                </a:lnTo>
                <a:lnTo>
                  <a:pt x="0" y="20212"/>
                </a:lnTo>
                <a:lnTo>
                  <a:pt x="0" y="33689"/>
                </a:lnTo>
                <a:lnTo>
                  <a:pt x="6737" y="33689"/>
                </a:lnTo>
                <a:lnTo>
                  <a:pt x="6737" y="47163"/>
                </a:lnTo>
                <a:lnTo>
                  <a:pt x="13476" y="47163"/>
                </a:lnTo>
                <a:lnTo>
                  <a:pt x="13476" y="33689"/>
                </a:lnTo>
                <a:lnTo>
                  <a:pt x="26950" y="33689"/>
                </a:lnTo>
                <a:lnTo>
                  <a:pt x="26950" y="40424"/>
                </a:lnTo>
                <a:lnTo>
                  <a:pt x="40427" y="40424"/>
                </a:lnTo>
                <a:lnTo>
                  <a:pt x="40427" y="26951"/>
                </a:lnTo>
                <a:lnTo>
                  <a:pt x="33689" y="26951"/>
                </a:lnTo>
                <a:lnTo>
                  <a:pt x="33689" y="13474"/>
                </a:lnTo>
                <a:lnTo>
                  <a:pt x="20211" y="13474"/>
                </a:lnTo>
                <a:lnTo>
                  <a:pt x="20211" y="0"/>
                </a:lnTo>
                <a:close/>
              </a:path>
            </a:pathLst>
          </a:custGeom>
          <a:solidFill>
            <a:srgbClr val="8D916A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2" name="bg object 52"/>
          <p:cNvSpPr/>
          <p:nvPr/>
        </p:nvSpPr>
        <p:spPr>
          <a:xfrm>
            <a:off x="15437005" y="13781949"/>
            <a:ext cx="1254228" cy="269240"/>
          </a:xfrm>
          <a:custGeom>
            <a:avLst/>
            <a:gdLst/>
            <a:ahLst/>
            <a:cxnLst/>
            <a:rect l="l" t="t" r="r" b="b"/>
            <a:pathLst>
              <a:path w="997584" h="269240">
                <a:moveTo>
                  <a:pt x="997153" y="6350"/>
                </a:moveTo>
                <a:lnTo>
                  <a:pt x="572693" y="6350"/>
                </a:lnTo>
                <a:lnTo>
                  <a:pt x="572693" y="12700"/>
                </a:lnTo>
                <a:lnTo>
                  <a:pt x="559219" y="12700"/>
                </a:lnTo>
                <a:lnTo>
                  <a:pt x="559219" y="20320"/>
                </a:lnTo>
                <a:lnTo>
                  <a:pt x="559219" y="26670"/>
                </a:lnTo>
                <a:lnTo>
                  <a:pt x="559219" y="33020"/>
                </a:lnTo>
                <a:lnTo>
                  <a:pt x="552475" y="33020"/>
                </a:lnTo>
                <a:lnTo>
                  <a:pt x="552475" y="39370"/>
                </a:lnTo>
                <a:lnTo>
                  <a:pt x="552475" y="46990"/>
                </a:lnTo>
                <a:lnTo>
                  <a:pt x="552475" y="53340"/>
                </a:lnTo>
                <a:lnTo>
                  <a:pt x="545744" y="53340"/>
                </a:lnTo>
                <a:lnTo>
                  <a:pt x="545744" y="67310"/>
                </a:lnTo>
                <a:lnTo>
                  <a:pt x="539000" y="67310"/>
                </a:lnTo>
                <a:lnTo>
                  <a:pt x="539000" y="73660"/>
                </a:lnTo>
                <a:lnTo>
                  <a:pt x="539000" y="80010"/>
                </a:lnTo>
                <a:lnTo>
                  <a:pt x="532257" y="80010"/>
                </a:lnTo>
                <a:lnTo>
                  <a:pt x="532257" y="87630"/>
                </a:lnTo>
                <a:lnTo>
                  <a:pt x="532257" y="93980"/>
                </a:lnTo>
                <a:lnTo>
                  <a:pt x="532257" y="100330"/>
                </a:lnTo>
                <a:lnTo>
                  <a:pt x="532257" y="107950"/>
                </a:lnTo>
                <a:lnTo>
                  <a:pt x="525526" y="107950"/>
                </a:lnTo>
                <a:lnTo>
                  <a:pt x="525526" y="114300"/>
                </a:lnTo>
                <a:lnTo>
                  <a:pt x="525526" y="120650"/>
                </a:lnTo>
                <a:lnTo>
                  <a:pt x="518782" y="120650"/>
                </a:lnTo>
                <a:lnTo>
                  <a:pt x="518782" y="154940"/>
                </a:lnTo>
                <a:lnTo>
                  <a:pt x="512051" y="154940"/>
                </a:lnTo>
                <a:lnTo>
                  <a:pt x="512051" y="201930"/>
                </a:lnTo>
                <a:lnTo>
                  <a:pt x="505307" y="201930"/>
                </a:lnTo>
                <a:lnTo>
                  <a:pt x="505307" y="208280"/>
                </a:lnTo>
                <a:lnTo>
                  <a:pt x="505307" y="214630"/>
                </a:lnTo>
                <a:lnTo>
                  <a:pt x="505307" y="222250"/>
                </a:lnTo>
                <a:lnTo>
                  <a:pt x="505307" y="228600"/>
                </a:lnTo>
                <a:lnTo>
                  <a:pt x="498576" y="228600"/>
                </a:lnTo>
                <a:lnTo>
                  <a:pt x="498576" y="175260"/>
                </a:lnTo>
                <a:lnTo>
                  <a:pt x="491832" y="175260"/>
                </a:lnTo>
                <a:lnTo>
                  <a:pt x="491832" y="140970"/>
                </a:lnTo>
                <a:lnTo>
                  <a:pt x="485101" y="140970"/>
                </a:lnTo>
                <a:lnTo>
                  <a:pt x="485101" y="134620"/>
                </a:lnTo>
                <a:lnTo>
                  <a:pt x="485101" y="127000"/>
                </a:lnTo>
                <a:lnTo>
                  <a:pt x="485101" y="120650"/>
                </a:lnTo>
                <a:lnTo>
                  <a:pt x="478358" y="120650"/>
                </a:lnTo>
                <a:lnTo>
                  <a:pt x="478358" y="87630"/>
                </a:lnTo>
                <a:lnTo>
                  <a:pt x="471627" y="87630"/>
                </a:lnTo>
                <a:lnTo>
                  <a:pt x="471627" y="80010"/>
                </a:lnTo>
                <a:lnTo>
                  <a:pt x="464883" y="80010"/>
                </a:lnTo>
                <a:lnTo>
                  <a:pt x="464883" y="73660"/>
                </a:lnTo>
                <a:lnTo>
                  <a:pt x="464883" y="67310"/>
                </a:lnTo>
                <a:lnTo>
                  <a:pt x="458152" y="67310"/>
                </a:lnTo>
                <a:lnTo>
                  <a:pt x="458152" y="53340"/>
                </a:lnTo>
                <a:lnTo>
                  <a:pt x="458152" y="46990"/>
                </a:lnTo>
                <a:lnTo>
                  <a:pt x="458152" y="39370"/>
                </a:lnTo>
                <a:lnTo>
                  <a:pt x="451408" y="39370"/>
                </a:lnTo>
                <a:lnTo>
                  <a:pt x="451408" y="33020"/>
                </a:lnTo>
                <a:lnTo>
                  <a:pt x="451408" y="26670"/>
                </a:lnTo>
                <a:lnTo>
                  <a:pt x="451408" y="20320"/>
                </a:lnTo>
                <a:lnTo>
                  <a:pt x="444677" y="20320"/>
                </a:lnTo>
                <a:lnTo>
                  <a:pt x="444677" y="12700"/>
                </a:lnTo>
                <a:lnTo>
                  <a:pt x="444677" y="6350"/>
                </a:lnTo>
                <a:lnTo>
                  <a:pt x="437934" y="6350"/>
                </a:lnTo>
                <a:lnTo>
                  <a:pt x="437934" y="0"/>
                </a:lnTo>
                <a:lnTo>
                  <a:pt x="0" y="0"/>
                </a:lnTo>
                <a:lnTo>
                  <a:pt x="0" y="6350"/>
                </a:lnTo>
                <a:lnTo>
                  <a:pt x="6731" y="6350"/>
                </a:lnTo>
                <a:lnTo>
                  <a:pt x="6731" y="12700"/>
                </a:lnTo>
                <a:lnTo>
                  <a:pt x="13474" y="12700"/>
                </a:lnTo>
                <a:lnTo>
                  <a:pt x="13474" y="20320"/>
                </a:lnTo>
                <a:lnTo>
                  <a:pt x="20205" y="20320"/>
                </a:lnTo>
                <a:lnTo>
                  <a:pt x="20205" y="26670"/>
                </a:lnTo>
                <a:lnTo>
                  <a:pt x="20205" y="33020"/>
                </a:lnTo>
                <a:lnTo>
                  <a:pt x="33680" y="33020"/>
                </a:lnTo>
                <a:lnTo>
                  <a:pt x="33680" y="39370"/>
                </a:lnTo>
                <a:lnTo>
                  <a:pt x="33680" y="46990"/>
                </a:lnTo>
                <a:lnTo>
                  <a:pt x="40424" y="46990"/>
                </a:lnTo>
                <a:lnTo>
                  <a:pt x="40424" y="53340"/>
                </a:lnTo>
                <a:lnTo>
                  <a:pt x="47155" y="53340"/>
                </a:lnTo>
                <a:lnTo>
                  <a:pt x="47155" y="67310"/>
                </a:lnTo>
                <a:lnTo>
                  <a:pt x="53898" y="67310"/>
                </a:lnTo>
                <a:lnTo>
                  <a:pt x="53898" y="73660"/>
                </a:lnTo>
                <a:lnTo>
                  <a:pt x="67373" y="73660"/>
                </a:lnTo>
                <a:lnTo>
                  <a:pt x="67373" y="80010"/>
                </a:lnTo>
                <a:lnTo>
                  <a:pt x="67373" y="87630"/>
                </a:lnTo>
                <a:lnTo>
                  <a:pt x="67373" y="93980"/>
                </a:lnTo>
                <a:lnTo>
                  <a:pt x="74104" y="93980"/>
                </a:lnTo>
                <a:lnTo>
                  <a:pt x="74104" y="100330"/>
                </a:lnTo>
                <a:lnTo>
                  <a:pt x="87591" y="100330"/>
                </a:lnTo>
                <a:lnTo>
                  <a:pt x="87591" y="107950"/>
                </a:lnTo>
                <a:lnTo>
                  <a:pt x="87591" y="114300"/>
                </a:lnTo>
                <a:lnTo>
                  <a:pt x="94322" y="114300"/>
                </a:lnTo>
                <a:lnTo>
                  <a:pt x="94322" y="120650"/>
                </a:lnTo>
                <a:lnTo>
                  <a:pt x="121272" y="120650"/>
                </a:lnTo>
                <a:lnTo>
                  <a:pt x="121272" y="127000"/>
                </a:lnTo>
                <a:lnTo>
                  <a:pt x="121272" y="134620"/>
                </a:lnTo>
                <a:lnTo>
                  <a:pt x="121272" y="140970"/>
                </a:lnTo>
                <a:lnTo>
                  <a:pt x="134747" y="140970"/>
                </a:lnTo>
                <a:lnTo>
                  <a:pt x="134747" y="147320"/>
                </a:lnTo>
                <a:lnTo>
                  <a:pt x="141490" y="147320"/>
                </a:lnTo>
                <a:lnTo>
                  <a:pt x="141490" y="154940"/>
                </a:lnTo>
                <a:lnTo>
                  <a:pt x="154965" y="154940"/>
                </a:lnTo>
                <a:lnTo>
                  <a:pt x="154965" y="161290"/>
                </a:lnTo>
                <a:lnTo>
                  <a:pt x="161696" y="161290"/>
                </a:lnTo>
                <a:lnTo>
                  <a:pt x="161696" y="167640"/>
                </a:lnTo>
                <a:lnTo>
                  <a:pt x="168440" y="167640"/>
                </a:lnTo>
                <a:lnTo>
                  <a:pt x="168440" y="175260"/>
                </a:lnTo>
                <a:lnTo>
                  <a:pt x="188645" y="175260"/>
                </a:lnTo>
                <a:lnTo>
                  <a:pt x="188645" y="181610"/>
                </a:lnTo>
                <a:lnTo>
                  <a:pt x="195389" y="181610"/>
                </a:lnTo>
                <a:lnTo>
                  <a:pt x="195389" y="187960"/>
                </a:lnTo>
                <a:lnTo>
                  <a:pt x="202120" y="187960"/>
                </a:lnTo>
                <a:lnTo>
                  <a:pt x="202120" y="194310"/>
                </a:lnTo>
                <a:lnTo>
                  <a:pt x="222338" y="194310"/>
                </a:lnTo>
                <a:lnTo>
                  <a:pt x="222338" y="201930"/>
                </a:lnTo>
                <a:lnTo>
                  <a:pt x="229069" y="201930"/>
                </a:lnTo>
                <a:lnTo>
                  <a:pt x="229069" y="208280"/>
                </a:lnTo>
                <a:lnTo>
                  <a:pt x="229069" y="214630"/>
                </a:lnTo>
                <a:lnTo>
                  <a:pt x="256019" y="214630"/>
                </a:lnTo>
                <a:lnTo>
                  <a:pt x="256019" y="222250"/>
                </a:lnTo>
                <a:lnTo>
                  <a:pt x="262763" y="222250"/>
                </a:lnTo>
                <a:lnTo>
                  <a:pt x="262763" y="228600"/>
                </a:lnTo>
                <a:lnTo>
                  <a:pt x="282968" y="228600"/>
                </a:lnTo>
                <a:lnTo>
                  <a:pt x="282968" y="234950"/>
                </a:lnTo>
                <a:lnTo>
                  <a:pt x="316661" y="234950"/>
                </a:lnTo>
                <a:lnTo>
                  <a:pt x="316661" y="242570"/>
                </a:lnTo>
                <a:lnTo>
                  <a:pt x="323405" y="242570"/>
                </a:lnTo>
                <a:lnTo>
                  <a:pt x="323405" y="248920"/>
                </a:lnTo>
                <a:lnTo>
                  <a:pt x="350342" y="248920"/>
                </a:lnTo>
                <a:lnTo>
                  <a:pt x="350342" y="255270"/>
                </a:lnTo>
                <a:lnTo>
                  <a:pt x="404253" y="255270"/>
                </a:lnTo>
                <a:lnTo>
                  <a:pt x="404253" y="262890"/>
                </a:lnTo>
                <a:lnTo>
                  <a:pt x="404253" y="269240"/>
                </a:lnTo>
                <a:lnTo>
                  <a:pt x="626592" y="269240"/>
                </a:lnTo>
                <a:lnTo>
                  <a:pt x="626592" y="262890"/>
                </a:lnTo>
                <a:lnTo>
                  <a:pt x="646798" y="262890"/>
                </a:lnTo>
                <a:lnTo>
                  <a:pt x="646798" y="255270"/>
                </a:lnTo>
                <a:lnTo>
                  <a:pt x="660273" y="255270"/>
                </a:lnTo>
                <a:lnTo>
                  <a:pt x="660273" y="248920"/>
                </a:lnTo>
                <a:lnTo>
                  <a:pt x="700697" y="248920"/>
                </a:lnTo>
                <a:lnTo>
                  <a:pt x="700697" y="242570"/>
                </a:lnTo>
                <a:lnTo>
                  <a:pt x="700697" y="234950"/>
                </a:lnTo>
                <a:lnTo>
                  <a:pt x="727646" y="234950"/>
                </a:lnTo>
                <a:lnTo>
                  <a:pt x="727646" y="228600"/>
                </a:lnTo>
                <a:lnTo>
                  <a:pt x="741121" y="228600"/>
                </a:lnTo>
                <a:lnTo>
                  <a:pt x="741121" y="222250"/>
                </a:lnTo>
                <a:lnTo>
                  <a:pt x="754608" y="222250"/>
                </a:lnTo>
                <a:lnTo>
                  <a:pt x="754608" y="214630"/>
                </a:lnTo>
                <a:lnTo>
                  <a:pt x="768070" y="214630"/>
                </a:lnTo>
                <a:lnTo>
                  <a:pt x="768070" y="208280"/>
                </a:lnTo>
                <a:lnTo>
                  <a:pt x="781558" y="208280"/>
                </a:lnTo>
                <a:lnTo>
                  <a:pt x="781558" y="201930"/>
                </a:lnTo>
                <a:lnTo>
                  <a:pt x="788289" y="201930"/>
                </a:lnTo>
                <a:lnTo>
                  <a:pt x="788289" y="194310"/>
                </a:lnTo>
                <a:lnTo>
                  <a:pt x="808507" y="194310"/>
                </a:lnTo>
                <a:lnTo>
                  <a:pt x="808507" y="187960"/>
                </a:lnTo>
                <a:lnTo>
                  <a:pt x="821982" y="187960"/>
                </a:lnTo>
                <a:lnTo>
                  <a:pt x="821982" y="181610"/>
                </a:lnTo>
                <a:lnTo>
                  <a:pt x="821982" y="175260"/>
                </a:lnTo>
                <a:lnTo>
                  <a:pt x="842187" y="175260"/>
                </a:lnTo>
                <a:lnTo>
                  <a:pt x="842187" y="167640"/>
                </a:lnTo>
                <a:lnTo>
                  <a:pt x="842187" y="161290"/>
                </a:lnTo>
                <a:lnTo>
                  <a:pt x="848931" y="161290"/>
                </a:lnTo>
                <a:lnTo>
                  <a:pt x="848931" y="154940"/>
                </a:lnTo>
                <a:lnTo>
                  <a:pt x="862406" y="154940"/>
                </a:lnTo>
                <a:lnTo>
                  <a:pt x="862406" y="147320"/>
                </a:lnTo>
                <a:lnTo>
                  <a:pt x="875880" y="147320"/>
                </a:lnTo>
                <a:lnTo>
                  <a:pt x="875880" y="140970"/>
                </a:lnTo>
                <a:lnTo>
                  <a:pt x="882611" y="140970"/>
                </a:lnTo>
                <a:lnTo>
                  <a:pt x="882611" y="134620"/>
                </a:lnTo>
                <a:lnTo>
                  <a:pt x="889355" y="134620"/>
                </a:lnTo>
                <a:lnTo>
                  <a:pt x="889355" y="127000"/>
                </a:lnTo>
                <a:lnTo>
                  <a:pt x="896086" y="127000"/>
                </a:lnTo>
                <a:lnTo>
                  <a:pt x="896086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909561" y="114300"/>
                </a:lnTo>
                <a:lnTo>
                  <a:pt x="909561" y="107950"/>
                </a:lnTo>
                <a:lnTo>
                  <a:pt x="916305" y="107950"/>
                </a:lnTo>
                <a:lnTo>
                  <a:pt x="916305" y="100330"/>
                </a:lnTo>
                <a:lnTo>
                  <a:pt x="916305" y="93980"/>
                </a:lnTo>
                <a:lnTo>
                  <a:pt x="936523" y="93980"/>
                </a:lnTo>
                <a:lnTo>
                  <a:pt x="936523" y="87630"/>
                </a:lnTo>
                <a:lnTo>
                  <a:pt x="943254" y="87630"/>
                </a:lnTo>
                <a:lnTo>
                  <a:pt x="943254" y="80010"/>
                </a:lnTo>
                <a:lnTo>
                  <a:pt x="949998" y="80010"/>
                </a:lnTo>
                <a:lnTo>
                  <a:pt x="949998" y="73660"/>
                </a:lnTo>
                <a:lnTo>
                  <a:pt x="949998" y="67310"/>
                </a:lnTo>
                <a:lnTo>
                  <a:pt x="963460" y="67310"/>
                </a:lnTo>
                <a:lnTo>
                  <a:pt x="963460" y="53340"/>
                </a:lnTo>
                <a:lnTo>
                  <a:pt x="970203" y="53340"/>
                </a:lnTo>
                <a:lnTo>
                  <a:pt x="970203" y="46990"/>
                </a:lnTo>
                <a:lnTo>
                  <a:pt x="976934" y="46990"/>
                </a:lnTo>
                <a:lnTo>
                  <a:pt x="976934" y="39370"/>
                </a:lnTo>
                <a:lnTo>
                  <a:pt x="983678" y="39370"/>
                </a:lnTo>
                <a:lnTo>
                  <a:pt x="983678" y="33020"/>
                </a:lnTo>
                <a:lnTo>
                  <a:pt x="983678" y="26670"/>
                </a:lnTo>
                <a:lnTo>
                  <a:pt x="990422" y="26670"/>
                </a:lnTo>
                <a:lnTo>
                  <a:pt x="990422" y="20320"/>
                </a:lnTo>
                <a:lnTo>
                  <a:pt x="990422" y="12700"/>
                </a:lnTo>
                <a:lnTo>
                  <a:pt x="997153" y="12700"/>
                </a:lnTo>
                <a:lnTo>
                  <a:pt x="997153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3" name="bg object 53"/>
          <p:cNvSpPr/>
          <p:nvPr/>
        </p:nvSpPr>
        <p:spPr>
          <a:xfrm>
            <a:off x="15335358" y="13545729"/>
            <a:ext cx="1474576" cy="242570"/>
          </a:xfrm>
          <a:custGeom>
            <a:avLst/>
            <a:gdLst/>
            <a:ahLst/>
            <a:cxnLst/>
            <a:rect l="l" t="t" r="r" b="b"/>
            <a:pathLst>
              <a:path w="1172844" h="242569">
                <a:moveTo>
                  <a:pt x="518782" y="228600"/>
                </a:moveTo>
                <a:lnTo>
                  <a:pt x="512051" y="228600"/>
                </a:lnTo>
                <a:lnTo>
                  <a:pt x="512051" y="222250"/>
                </a:lnTo>
                <a:lnTo>
                  <a:pt x="505307" y="222250"/>
                </a:lnTo>
                <a:lnTo>
                  <a:pt x="505307" y="215900"/>
                </a:lnTo>
                <a:lnTo>
                  <a:pt x="498576" y="215900"/>
                </a:lnTo>
                <a:lnTo>
                  <a:pt x="498576" y="208280"/>
                </a:lnTo>
                <a:lnTo>
                  <a:pt x="498576" y="201930"/>
                </a:lnTo>
                <a:lnTo>
                  <a:pt x="498576" y="195580"/>
                </a:lnTo>
                <a:lnTo>
                  <a:pt x="485101" y="195580"/>
                </a:lnTo>
                <a:lnTo>
                  <a:pt x="485101" y="189230"/>
                </a:lnTo>
                <a:lnTo>
                  <a:pt x="478358" y="189230"/>
                </a:lnTo>
                <a:lnTo>
                  <a:pt x="478358" y="181610"/>
                </a:lnTo>
                <a:lnTo>
                  <a:pt x="478358" y="175260"/>
                </a:lnTo>
                <a:lnTo>
                  <a:pt x="478358" y="168910"/>
                </a:lnTo>
                <a:lnTo>
                  <a:pt x="471627" y="168910"/>
                </a:lnTo>
                <a:lnTo>
                  <a:pt x="471627" y="161290"/>
                </a:lnTo>
                <a:lnTo>
                  <a:pt x="464883" y="161290"/>
                </a:lnTo>
                <a:lnTo>
                  <a:pt x="464883" y="154940"/>
                </a:lnTo>
                <a:lnTo>
                  <a:pt x="464883" y="148590"/>
                </a:lnTo>
                <a:lnTo>
                  <a:pt x="458152" y="148590"/>
                </a:lnTo>
                <a:lnTo>
                  <a:pt x="458152" y="140970"/>
                </a:lnTo>
                <a:lnTo>
                  <a:pt x="451408" y="140970"/>
                </a:lnTo>
                <a:lnTo>
                  <a:pt x="451408" y="134620"/>
                </a:lnTo>
                <a:lnTo>
                  <a:pt x="444677" y="134620"/>
                </a:lnTo>
                <a:lnTo>
                  <a:pt x="444677" y="128270"/>
                </a:lnTo>
                <a:lnTo>
                  <a:pt x="437934" y="128270"/>
                </a:lnTo>
                <a:lnTo>
                  <a:pt x="437934" y="120650"/>
                </a:lnTo>
                <a:lnTo>
                  <a:pt x="431190" y="120650"/>
                </a:lnTo>
                <a:lnTo>
                  <a:pt x="431190" y="114300"/>
                </a:lnTo>
                <a:lnTo>
                  <a:pt x="417728" y="114300"/>
                </a:lnTo>
                <a:lnTo>
                  <a:pt x="417728" y="107950"/>
                </a:lnTo>
                <a:lnTo>
                  <a:pt x="417728" y="101600"/>
                </a:lnTo>
                <a:lnTo>
                  <a:pt x="417728" y="93980"/>
                </a:lnTo>
                <a:lnTo>
                  <a:pt x="404253" y="93980"/>
                </a:lnTo>
                <a:lnTo>
                  <a:pt x="404253" y="87630"/>
                </a:lnTo>
                <a:lnTo>
                  <a:pt x="397510" y="87630"/>
                </a:lnTo>
                <a:lnTo>
                  <a:pt x="397510" y="81280"/>
                </a:lnTo>
                <a:lnTo>
                  <a:pt x="390766" y="81280"/>
                </a:lnTo>
                <a:lnTo>
                  <a:pt x="390766" y="73660"/>
                </a:lnTo>
                <a:lnTo>
                  <a:pt x="390766" y="67310"/>
                </a:lnTo>
                <a:lnTo>
                  <a:pt x="370560" y="67310"/>
                </a:lnTo>
                <a:lnTo>
                  <a:pt x="370560" y="60960"/>
                </a:lnTo>
                <a:lnTo>
                  <a:pt x="370560" y="53340"/>
                </a:lnTo>
                <a:lnTo>
                  <a:pt x="363816" y="53340"/>
                </a:lnTo>
                <a:lnTo>
                  <a:pt x="363816" y="46990"/>
                </a:lnTo>
                <a:lnTo>
                  <a:pt x="350342" y="46990"/>
                </a:lnTo>
                <a:lnTo>
                  <a:pt x="350342" y="40640"/>
                </a:lnTo>
                <a:lnTo>
                  <a:pt x="343611" y="40640"/>
                </a:lnTo>
                <a:lnTo>
                  <a:pt x="343611" y="33020"/>
                </a:lnTo>
                <a:lnTo>
                  <a:pt x="330136" y="33020"/>
                </a:lnTo>
                <a:lnTo>
                  <a:pt x="330136" y="26670"/>
                </a:lnTo>
                <a:lnTo>
                  <a:pt x="323392" y="26670"/>
                </a:lnTo>
                <a:lnTo>
                  <a:pt x="323392" y="20320"/>
                </a:lnTo>
                <a:lnTo>
                  <a:pt x="309918" y="20320"/>
                </a:lnTo>
                <a:lnTo>
                  <a:pt x="309918" y="13970"/>
                </a:lnTo>
                <a:lnTo>
                  <a:pt x="296443" y="13970"/>
                </a:lnTo>
                <a:lnTo>
                  <a:pt x="296443" y="6350"/>
                </a:lnTo>
                <a:lnTo>
                  <a:pt x="282968" y="6350"/>
                </a:lnTo>
                <a:lnTo>
                  <a:pt x="282968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20320"/>
                </a:lnTo>
                <a:lnTo>
                  <a:pt x="0" y="26670"/>
                </a:lnTo>
                <a:lnTo>
                  <a:pt x="0" y="33020"/>
                </a:lnTo>
                <a:lnTo>
                  <a:pt x="6731" y="33020"/>
                </a:lnTo>
                <a:lnTo>
                  <a:pt x="6731" y="40640"/>
                </a:lnTo>
                <a:lnTo>
                  <a:pt x="6731" y="46990"/>
                </a:lnTo>
                <a:lnTo>
                  <a:pt x="13474" y="46990"/>
                </a:lnTo>
                <a:lnTo>
                  <a:pt x="13474" y="53340"/>
                </a:lnTo>
                <a:lnTo>
                  <a:pt x="13474" y="60960"/>
                </a:lnTo>
                <a:lnTo>
                  <a:pt x="13474" y="67310"/>
                </a:lnTo>
                <a:lnTo>
                  <a:pt x="13474" y="73660"/>
                </a:lnTo>
                <a:lnTo>
                  <a:pt x="20205" y="73660"/>
                </a:lnTo>
                <a:lnTo>
                  <a:pt x="20205" y="81280"/>
                </a:lnTo>
                <a:lnTo>
                  <a:pt x="20205" y="87630"/>
                </a:lnTo>
                <a:lnTo>
                  <a:pt x="20205" y="93980"/>
                </a:lnTo>
                <a:lnTo>
                  <a:pt x="20205" y="101600"/>
                </a:lnTo>
                <a:lnTo>
                  <a:pt x="26949" y="101600"/>
                </a:lnTo>
                <a:lnTo>
                  <a:pt x="26949" y="107950"/>
                </a:lnTo>
                <a:lnTo>
                  <a:pt x="26949" y="114300"/>
                </a:lnTo>
                <a:lnTo>
                  <a:pt x="33680" y="114300"/>
                </a:lnTo>
                <a:lnTo>
                  <a:pt x="33680" y="120650"/>
                </a:lnTo>
                <a:lnTo>
                  <a:pt x="33680" y="128270"/>
                </a:lnTo>
                <a:lnTo>
                  <a:pt x="33680" y="134620"/>
                </a:lnTo>
                <a:lnTo>
                  <a:pt x="33680" y="140970"/>
                </a:lnTo>
                <a:lnTo>
                  <a:pt x="40424" y="14097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55" y="161290"/>
                </a:lnTo>
                <a:lnTo>
                  <a:pt x="47155" y="168910"/>
                </a:lnTo>
                <a:lnTo>
                  <a:pt x="47155" y="175260"/>
                </a:lnTo>
                <a:lnTo>
                  <a:pt x="47155" y="181610"/>
                </a:lnTo>
                <a:lnTo>
                  <a:pt x="53886" y="181610"/>
                </a:lnTo>
                <a:lnTo>
                  <a:pt x="53886" y="189230"/>
                </a:lnTo>
                <a:lnTo>
                  <a:pt x="53886" y="195580"/>
                </a:lnTo>
                <a:lnTo>
                  <a:pt x="60629" y="195580"/>
                </a:lnTo>
                <a:lnTo>
                  <a:pt x="60629" y="201930"/>
                </a:lnTo>
                <a:lnTo>
                  <a:pt x="67373" y="20193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04" y="215900"/>
                </a:lnTo>
                <a:lnTo>
                  <a:pt x="74104" y="222250"/>
                </a:lnTo>
                <a:lnTo>
                  <a:pt x="80848" y="222250"/>
                </a:lnTo>
                <a:lnTo>
                  <a:pt x="80848" y="228600"/>
                </a:lnTo>
                <a:lnTo>
                  <a:pt x="80848" y="236220"/>
                </a:lnTo>
                <a:lnTo>
                  <a:pt x="80848" y="242570"/>
                </a:lnTo>
                <a:lnTo>
                  <a:pt x="518782" y="242570"/>
                </a:lnTo>
                <a:lnTo>
                  <a:pt x="518782" y="236220"/>
                </a:lnTo>
                <a:lnTo>
                  <a:pt x="518782" y="228600"/>
                </a:lnTo>
                <a:close/>
              </a:path>
              <a:path w="1172844" h="242569">
                <a:moveTo>
                  <a:pt x="1172324" y="6350"/>
                </a:moveTo>
                <a:lnTo>
                  <a:pt x="875880" y="6350"/>
                </a:lnTo>
                <a:lnTo>
                  <a:pt x="875880" y="13970"/>
                </a:lnTo>
                <a:lnTo>
                  <a:pt x="862406" y="13970"/>
                </a:lnTo>
                <a:lnTo>
                  <a:pt x="862406" y="20320"/>
                </a:lnTo>
                <a:lnTo>
                  <a:pt x="848918" y="20320"/>
                </a:lnTo>
                <a:lnTo>
                  <a:pt x="848918" y="26670"/>
                </a:lnTo>
                <a:lnTo>
                  <a:pt x="835456" y="26670"/>
                </a:lnTo>
                <a:lnTo>
                  <a:pt x="835456" y="33020"/>
                </a:lnTo>
                <a:lnTo>
                  <a:pt x="828713" y="33020"/>
                </a:lnTo>
                <a:lnTo>
                  <a:pt x="828713" y="40640"/>
                </a:lnTo>
                <a:lnTo>
                  <a:pt x="821969" y="40640"/>
                </a:lnTo>
                <a:lnTo>
                  <a:pt x="821969" y="46990"/>
                </a:lnTo>
                <a:lnTo>
                  <a:pt x="815238" y="46990"/>
                </a:lnTo>
                <a:lnTo>
                  <a:pt x="815238" y="53340"/>
                </a:lnTo>
                <a:lnTo>
                  <a:pt x="808494" y="53340"/>
                </a:lnTo>
                <a:lnTo>
                  <a:pt x="808494" y="60960"/>
                </a:lnTo>
                <a:lnTo>
                  <a:pt x="788289" y="60960"/>
                </a:lnTo>
                <a:lnTo>
                  <a:pt x="788289" y="67310"/>
                </a:lnTo>
                <a:lnTo>
                  <a:pt x="781545" y="67310"/>
                </a:lnTo>
                <a:lnTo>
                  <a:pt x="781545" y="73660"/>
                </a:lnTo>
                <a:lnTo>
                  <a:pt x="781545" y="81280"/>
                </a:lnTo>
                <a:lnTo>
                  <a:pt x="768070" y="81280"/>
                </a:lnTo>
                <a:lnTo>
                  <a:pt x="768070" y="87630"/>
                </a:lnTo>
                <a:lnTo>
                  <a:pt x="761339" y="87630"/>
                </a:lnTo>
                <a:lnTo>
                  <a:pt x="761339" y="93980"/>
                </a:lnTo>
                <a:lnTo>
                  <a:pt x="754595" y="93980"/>
                </a:lnTo>
                <a:lnTo>
                  <a:pt x="754595" y="101600"/>
                </a:lnTo>
                <a:lnTo>
                  <a:pt x="747864" y="101600"/>
                </a:lnTo>
                <a:lnTo>
                  <a:pt x="747864" y="107950"/>
                </a:lnTo>
                <a:lnTo>
                  <a:pt x="741121" y="107950"/>
                </a:lnTo>
                <a:lnTo>
                  <a:pt x="741121" y="114300"/>
                </a:lnTo>
                <a:lnTo>
                  <a:pt x="734390" y="114300"/>
                </a:lnTo>
                <a:lnTo>
                  <a:pt x="734390" y="120650"/>
                </a:lnTo>
                <a:lnTo>
                  <a:pt x="727646" y="120650"/>
                </a:lnTo>
                <a:lnTo>
                  <a:pt x="727646" y="128270"/>
                </a:lnTo>
                <a:lnTo>
                  <a:pt x="720915" y="128270"/>
                </a:lnTo>
                <a:lnTo>
                  <a:pt x="720915" y="134620"/>
                </a:lnTo>
                <a:lnTo>
                  <a:pt x="720915" y="140970"/>
                </a:lnTo>
                <a:lnTo>
                  <a:pt x="714171" y="140970"/>
                </a:lnTo>
                <a:lnTo>
                  <a:pt x="714171" y="148590"/>
                </a:lnTo>
                <a:lnTo>
                  <a:pt x="714171" y="154940"/>
                </a:lnTo>
                <a:lnTo>
                  <a:pt x="707440" y="154940"/>
                </a:lnTo>
                <a:lnTo>
                  <a:pt x="707440" y="161290"/>
                </a:lnTo>
                <a:lnTo>
                  <a:pt x="700697" y="161290"/>
                </a:lnTo>
                <a:lnTo>
                  <a:pt x="700697" y="168910"/>
                </a:lnTo>
                <a:lnTo>
                  <a:pt x="693966" y="168910"/>
                </a:lnTo>
                <a:lnTo>
                  <a:pt x="693966" y="175260"/>
                </a:lnTo>
                <a:lnTo>
                  <a:pt x="687222" y="175260"/>
                </a:lnTo>
                <a:lnTo>
                  <a:pt x="687222" y="181610"/>
                </a:lnTo>
                <a:lnTo>
                  <a:pt x="687222" y="189230"/>
                </a:lnTo>
                <a:lnTo>
                  <a:pt x="680491" y="189230"/>
                </a:lnTo>
                <a:lnTo>
                  <a:pt x="680491" y="195580"/>
                </a:lnTo>
                <a:lnTo>
                  <a:pt x="673747" y="195580"/>
                </a:lnTo>
                <a:lnTo>
                  <a:pt x="673747" y="201930"/>
                </a:lnTo>
                <a:lnTo>
                  <a:pt x="673747" y="208280"/>
                </a:lnTo>
                <a:lnTo>
                  <a:pt x="667004" y="208280"/>
                </a:lnTo>
                <a:lnTo>
                  <a:pt x="667004" y="215900"/>
                </a:lnTo>
                <a:lnTo>
                  <a:pt x="660273" y="215900"/>
                </a:lnTo>
                <a:lnTo>
                  <a:pt x="660273" y="222250"/>
                </a:lnTo>
                <a:lnTo>
                  <a:pt x="653542" y="222250"/>
                </a:lnTo>
                <a:lnTo>
                  <a:pt x="653542" y="228600"/>
                </a:lnTo>
                <a:lnTo>
                  <a:pt x="653542" y="236220"/>
                </a:lnTo>
                <a:lnTo>
                  <a:pt x="653542" y="242570"/>
                </a:lnTo>
                <a:lnTo>
                  <a:pt x="1078001" y="242570"/>
                </a:lnTo>
                <a:lnTo>
                  <a:pt x="1078001" y="236220"/>
                </a:lnTo>
                <a:lnTo>
                  <a:pt x="1084732" y="236220"/>
                </a:lnTo>
                <a:lnTo>
                  <a:pt x="1084732" y="228600"/>
                </a:lnTo>
                <a:lnTo>
                  <a:pt x="1091476" y="228600"/>
                </a:lnTo>
                <a:lnTo>
                  <a:pt x="1091476" y="222250"/>
                </a:lnTo>
                <a:lnTo>
                  <a:pt x="1098219" y="222250"/>
                </a:lnTo>
                <a:lnTo>
                  <a:pt x="1098219" y="215900"/>
                </a:lnTo>
                <a:lnTo>
                  <a:pt x="1098219" y="208280"/>
                </a:lnTo>
                <a:lnTo>
                  <a:pt x="1098219" y="201930"/>
                </a:lnTo>
                <a:lnTo>
                  <a:pt x="1098219" y="195580"/>
                </a:lnTo>
                <a:lnTo>
                  <a:pt x="1111694" y="195580"/>
                </a:lnTo>
                <a:lnTo>
                  <a:pt x="1111694" y="189230"/>
                </a:lnTo>
                <a:lnTo>
                  <a:pt x="1118425" y="189230"/>
                </a:lnTo>
                <a:lnTo>
                  <a:pt x="1118425" y="181610"/>
                </a:lnTo>
                <a:lnTo>
                  <a:pt x="1118425" y="175260"/>
                </a:lnTo>
                <a:lnTo>
                  <a:pt x="1118425" y="168910"/>
                </a:lnTo>
                <a:lnTo>
                  <a:pt x="1118425" y="161290"/>
                </a:lnTo>
                <a:lnTo>
                  <a:pt x="1125169" y="161290"/>
                </a:lnTo>
                <a:lnTo>
                  <a:pt x="1125169" y="154940"/>
                </a:lnTo>
                <a:lnTo>
                  <a:pt x="1131900" y="154940"/>
                </a:lnTo>
                <a:lnTo>
                  <a:pt x="1131900" y="148590"/>
                </a:lnTo>
                <a:lnTo>
                  <a:pt x="1131900" y="140970"/>
                </a:lnTo>
                <a:lnTo>
                  <a:pt x="1138643" y="140970"/>
                </a:lnTo>
                <a:lnTo>
                  <a:pt x="1138643" y="134620"/>
                </a:lnTo>
                <a:lnTo>
                  <a:pt x="1138643" y="128270"/>
                </a:lnTo>
                <a:lnTo>
                  <a:pt x="1138643" y="120650"/>
                </a:lnTo>
                <a:lnTo>
                  <a:pt x="1138643" y="114300"/>
                </a:lnTo>
                <a:lnTo>
                  <a:pt x="1145374" y="114300"/>
                </a:lnTo>
                <a:lnTo>
                  <a:pt x="1145374" y="107950"/>
                </a:lnTo>
                <a:lnTo>
                  <a:pt x="1145374" y="101600"/>
                </a:lnTo>
                <a:lnTo>
                  <a:pt x="1152118" y="101600"/>
                </a:lnTo>
                <a:lnTo>
                  <a:pt x="1152118" y="60960"/>
                </a:lnTo>
                <a:lnTo>
                  <a:pt x="1158849" y="60960"/>
                </a:lnTo>
                <a:lnTo>
                  <a:pt x="1158849" y="53340"/>
                </a:lnTo>
                <a:lnTo>
                  <a:pt x="1158849" y="46990"/>
                </a:lnTo>
                <a:lnTo>
                  <a:pt x="1158849" y="40640"/>
                </a:lnTo>
                <a:lnTo>
                  <a:pt x="1158849" y="33020"/>
                </a:lnTo>
                <a:lnTo>
                  <a:pt x="1172324" y="33020"/>
                </a:lnTo>
                <a:lnTo>
                  <a:pt x="1172324" y="26670"/>
                </a:lnTo>
                <a:lnTo>
                  <a:pt x="1172324" y="20320"/>
                </a:lnTo>
                <a:lnTo>
                  <a:pt x="1172324" y="13970"/>
                </a:lnTo>
                <a:lnTo>
                  <a:pt x="1172324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4" name="bg object 54"/>
          <p:cNvSpPr/>
          <p:nvPr/>
        </p:nvSpPr>
        <p:spPr>
          <a:xfrm>
            <a:off x="15335358" y="13478419"/>
            <a:ext cx="1474576" cy="73660"/>
          </a:xfrm>
          <a:custGeom>
            <a:avLst/>
            <a:gdLst/>
            <a:ahLst/>
            <a:cxnLst/>
            <a:rect l="l" t="t" r="r" b="b"/>
            <a:pathLst>
              <a:path w="1172844" h="73659">
                <a:moveTo>
                  <a:pt x="282968" y="67310"/>
                </a:moveTo>
                <a:lnTo>
                  <a:pt x="276237" y="67310"/>
                </a:lnTo>
                <a:lnTo>
                  <a:pt x="276237" y="60960"/>
                </a:lnTo>
                <a:lnTo>
                  <a:pt x="256019" y="60960"/>
                </a:lnTo>
                <a:lnTo>
                  <a:pt x="256019" y="53340"/>
                </a:lnTo>
                <a:lnTo>
                  <a:pt x="242544" y="53340"/>
                </a:lnTo>
                <a:lnTo>
                  <a:pt x="242544" y="46990"/>
                </a:lnTo>
                <a:lnTo>
                  <a:pt x="235813" y="46990"/>
                </a:lnTo>
                <a:lnTo>
                  <a:pt x="235813" y="40640"/>
                </a:lnTo>
                <a:lnTo>
                  <a:pt x="215595" y="40640"/>
                </a:lnTo>
                <a:lnTo>
                  <a:pt x="215595" y="33020"/>
                </a:lnTo>
                <a:lnTo>
                  <a:pt x="202120" y="33020"/>
                </a:lnTo>
                <a:lnTo>
                  <a:pt x="202120" y="26670"/>
                </a:lnTo>
                <a:lnTo>
                  <a:pt x="168440" y="26670"/>
                </a:lnTo>
                <a:lnTo>
                  <a:pt x="168440" y="13970"/>
                </a:lnTo>
                <a:lnTo>
                  <a:pt x="128003" y="13970"/>
                </a:lnTo>
                <a:lnTo>
                  <a:pt x="128003" y="6350"/>
                </a:lnTo>
                <a:lnTo>
                  <a:pt x="94322" y="6350"/>
                </a:lnTo>
                <a:lnTo>
                  <a:pt x="94322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73660"/>
                </a:lnTo>
                <a:lnTo>
                  <a:pt x="282968" y="73660"/>
                </a:lnTo>
                <a:lnTo>
                  <a:pt x="282968" y="67310"/>
                </a:lnTo>
                <a:close/>
              </a:path>
              <a:path w="1172844" h="73659">
                <a:moveTo>
                  <a:pt x="1172324" y="0"/>
                </a:moveTo>
                <a:lnTo>
                  <a:pt x="1064526" y="0"/>
                </a:lnTo>
                <a:lnTo>
                  <a:pt x="1064526" y="6350"/>
                </a:lnTo>
                <a:lnTo>
                  <a:pt x="1030846" y="6350"/>
                </a:lnTo>
                <a:lnTo>
                  <a:pt x="1030846" y="13970"/>
                </a:lnTo>
                <a:lnTo>
                  <a:pt x="997153" y="13970"/>
                </a:lnTo>
                <a:lnTo>
                  <a:pt x="997153" y="26670"/>
                </a:lnTo>
                <a:lnTo>
                  <a:pt x="976934" y="26670"/>
                </a:lnTo>
                <a:lnTo>
                  <a:pt x="976934" y="33020"/>
                </a:lnTo>
                <a:lnTo>
                  <a:pt x="943254" y="33020"/>
                </a:lnTo>
                <a:lnTo>
                  <a:pt x="943254" y="40640"/>
                </a:lnTo>
                <a:lnTo>
                  <a:pt x="929779" y="40640"/>
                </a:lnTo>
                <a:lnTo>
                  <a:pt x="929779" y="46990"/>
                </a:lnTo>
                <a:lnTo>
                  <a:pt x="923036" y="46990"/>
                </a:lnTo>
                <a:lnTo>
                  <a:pt x="923036" y="53340"/>
                </a:lnTo>
                <a:lnTo>
                  <a:pt x="902830" y="53340"/>
                </a:lnTo>
                <a:lnTo>
                  <a:pt x="902830" y="60960"/>
                </a:lnTo>
                <a:lnTo>
                  <a:pt x="889355" y="60960"/>
                </a:lnTo>
                <a:lnTo>
                  <a:pt x="889355" y="67310"/>
                </a:lnTo>
                <a:lnTo>
                  <a:pt x="875880" y="67310"/>
                </a:lnTo>
                <a:lnTo>
                  <a:pt x="875880" y="73660"/>
                </a:lnTo>
                <a:lnTo>
                  <a:pt x="1172324" y="73660"/>
                </a:lnTo>
                <a:lnTo>
                  <a:pt x="1172324" y="67310"/>
                </a:lnTo>
                <a:lnTo>
                  <a:pt x="1172324" y="60960"/>
                </a:lnTo>
                <a:lnTo>
                  <a:pt x="1172324" y="6350"/>
                </a:lnTo>
                <a:lnTo>
                  <a:pt x="1172324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5" name="bg object 55"/>
          <p:cNvSpPr/>
          <p:nvPr/>
        </p:nvSpPr>
        <p:spPr>
          <a:xfrm>
            <a:off x="13556461" y="12932319"/>
            <a:ext cx="1652612" cy="1282700"/>
          </a:xfrm>
          <a:custGeom>
            <a:avLst/>
            <a:gdLst/>
            <a:ahLst/>
            <a:cxnLst/>
            <a:rect l="l" t="t" r="r" b="b"/>
            <a:pathLst>
              <a:path w="1314450" h="1282700">
                <a:moveTo>
                  <a:pt x="1071270" y="0"/>
                </a:moveTo>
                <a:lnTo>
                  <a:pt x="781558" y="0"/>
                </a:lnTo>
                <a:lnTo>
                  <a:pt x="781558" y="762000"/>
                </a:lnTo>
                <a:lnTo>
                  <a:pt x="788301" y="762000"/>
                </a:lnTo>
                <a:lnTo>
                  <a:pt x="788301" y="768350"/>
                </a:lnTo>
                <a:lnTo>
                  <a:pt x="795032" y="768350"/>
                </a:lnTo>
                <a:lnTo>
                  <a:pt x="795032" y="774700"/>
                </a:lnTo>
                <a:lnTo>
                  <a:pt x="801776" y="774700"/>
                </a:lnTo>
                <a:lnTo>
                  <a:pt x="801776" y="782320"/>
                </a:lnTo>
                <a:lnTo>
                  <a:pt x="808507" y="782320"/>
                </a:lnTo>
                <a:lnTo>
                  <a:pt x="808507" y="788670"/>
                </a:lnTo>
                <a:lnTo>
                  <a:pt x="815251" y="788670"/>
                </a:lnTo>
                <a:lnTo>
                  <a:pt x="815251" y="795020"/>
                </a:lnTo>
                <a:lnTo>
                  <a:pt x="821982" y="795020"/>
                </a:lnTo>
                <a:lnTo>
                  <a:pt x="821982" y="802640"/>
                </a:lnTo>
                <a:lnTo>
                  <a:pt x="828725" y="802640"/>
                </a:lnTo>
                <a:lnTo>
                  <a:pt x="828725" y="808990"/>
                </a:lnTo>
                <a:lnTo>
                  <a:pt x="835456" y="808990"/>
                </a:lnTo>
                <a:lnTo>
                  <a:pt x="835456" y="815340"/>
                </a:lnTo>
                <a:lnTo>
                  <a:pt x="848931" y="815340"/>
                </a:lnTo>
                <a:lnTo>
                  <a:pt x="848931" y="821690"/>
                </a:lnTo>
                <a:lnTo>
                  <a:pt x="862406" y="821690"/>
                </a:lnTo>
                <a:lnTo>
                  <a:pt x="862406" y="842010"/>
                </a:lnTo>
                <a:lnTo>
                  <a:pt x="869149" y="842010"/>
                </a:lnTo>
                <a:lnTo>
                  <a:pt x="869149" y="849630"/>
                </a:lnTo>
                <a:lnTo>
                  <a:pt x="875880" y="849630"/>
                </a:lnTo>
                <a:lnTo>
                  <a:pt x="875880" y="855980"/>
                </a:lnTo>
                <a:lnTo>
                  <a:pt x="889355" y="855980"/>
                </a:lnTo>
                <a:lnTo>
                  <a:pt x="889355" y="869950"/>
                </a:lnTo>
                <a:lnTo>
                  <a:pt x="896099" y="869950"/>
                </a:lnTo>
                <a:lnTo>
                  <a:pt x="896099" y="876300"/>
                </a:lnTo>
                <a:lnTo>
                  <a:pt x="909574" y="876300"/>
                </a:lnTo>
                <a:lnTo>
                  <a:pt x="909574" y="889000"/>
                </a:lnTo>
                <a:lnTo>
                  <a:pt x="916305" y="889000"/>
                </a:lnTo>
                <a:lnTo>
                  <a:pt x="916305" y="896620"/>
                </a:lnTo>
                <a:lnTo>
                  <a:pt x="929779" y="896620"/>
                </a:lnTo>
                <a:lnTo>
                  <a:pt x="929779" y="909320"/>
                </a:lnTo>
                <a:lnTo>
                  <a:pt x="936523" y="909320"/>
                </a:lnTo>
                <a:lnTo>
                  <a:pt x="936523" y="916940"/>
                </a:lnTo>
                <a:lnTo>
                  <a:pt x="949998" y="916940"/>
                </a:lnTo>
                <a:lnTo>
                  <a:pt x="949998" y="923290"/>
                </a:lnTo>
                <a:lnTo>
                  <a:pt x="956729" y="923290"/>
                </a:lnTo>
                <a:lnTo>
                  <a:pt x="956729" y="937260"/>
                </a:lnTo>
                <a:lnTo>
                  <a:pt x="970216" y="937260"/>
                </a:lnTo>
                <a:lnTo>
                  <a:pt x="970216" y="943610"/>
                </a:lnTo>
                <a:lnTo>
                  <a:pt x="976947" y="943610"/>
                </a:lnTo>
                <a:lnTo>
                  <a:pt x="976947" y="949960"/>
                </a:lnTo>
                <a:lnTo>
                  <a:pt x="983691" y="949960"/>
                </a:lnTo>
                <a:lnTo>
                  <a:pt x="983691" y="957580"/>
                </a:lnTo>
                <a:lnTo>
                  <a:pt x="990422" y="957580"/>
                </a:lnTo>
                <a:lnTo>
                  <a:pt x="990422" y="970280"/>
                </a:lnTo>
                <a:lnTo>
                  <a:pt x="1003896" y="970280"/>
                </a:lnTo>
                <a:lnTo>
                  <a:pt x="1003896" y="984250"/>
                </a:lnTo>
                <a:lnTo>
                  <a:pt x="1010640" y="984250"/>
                </a:lnTo>
                <a:lnTo>
                  <a:pt x="1010640" y="990600"/>
                </a:lnTo>
                <a:lnTo>
                  <a:pt x="1017371" y="990600"/>
                </a:lnTo>
                <a:lnTo>
                  <a:pt x="1017371" y="996950"/>
                </a:lnTo>
                <a:lnTo>
                  <a:pt x="1030846" y="996950"/>
                </a:lnTo>
                <a:lnTo>
                  <a:pt x="1030846" y="1010920"/>
                </a:lnTo>
                <a:lnTo>
                  <a:pt x="1044321" y="1010920"/>
                </a:lnTo>
                <a:lnTo>
                  <a:pt x="1044321" y="1024890"/>
                </a:lnTo>
                <a:lnTo>
                  <a:pt x="1057795" y="1024890"/>
                </a:lnTo>
                <a:lnTo>
                  <a:pt x="1057795" y="1037590"/>
                </a:lnTo>
                <a:lnTo>
                  <a:pt x="1071270" y="1037590"/>
                </a:lnTo>
                <a:lnTo>
                  <a:pt x="1071270" y="1024890"/>
                </a:lnTo>
                <a:lnTo>
                  <a:pt x="1071270" y="1010920"/>
                </a:lnTo>
                <a:lnTo>
                  <a:pt x="1071270" y="762000"/>
                </a:lnTo>
                <a:lnTo>
                  <a:pt x="1071270" y="0"/>
                </a:lnTo>
                <a:close/>
              </a:path>
              <a:path w="1314450" h="1282700">
                <a:moveTo>
                  <a:pt x="1293609" y="1280160"/>
                </a:moveTo>
                <a:lnTo>
                  <a:pt x="1286878" y="1280160"/>
                </a:lnTo>
                <a:lnTo>
                  <a:pt x="1286878" y="1273810"/>
                </a:lnTo>
                <a:lnTo>
                  <a:pt x="1280134" y="1273810"/>
                </a:lnTo>
                <a:lnTo>
                  <a:pt x="1280134" y="1267460"/>
                </a:lnTo>
                <a:lnTo>
                  <a:pt x="1273403" y="1267460"/>
                </a:lnTo>
                <a:lnTo>
                  <a:pt x="1273403" y="1259840"/>
                </a:lnTo>
                <a:lnTo>
                  <a:pt x="1259928" y="1259840"/>
                </a:lnTo>
                <a:lnTo>
                  <a:pt x="1259928" y="1253490"/>
                </a:lnTo>
                <a:lnTo>
                  <a:pt x="1253185" y="1253490"/>
                </a:lnTo>
                <a:lnTo>
                  <a:pt x="1253185" y="1247140"/>
                </a:lnTo>
                <a:lnTo>
                  <a:pt x="1246454" y="1247140"/>
                </a:lnTo>
                <a:lnTo>
                  <a:pt x="1246454" y="1239520"/>
                </a:lnTo>
                <a:lnTo>
                  <a:pt x="1239710" y="1239520"/>
                </a:lnTo>
                <a:lnTo>
                  <a:pt x="1239710" y="1233170"/>
                </a:lnTo>
                <a:lnTo>
                  <a:pt x="0" y="1233170"/>
                </a:lnTo>
                <a:lnTo>
                  <a:pt x="0" y="1282700"/>
                </a:lnTo>
                <a:lnTo>
                  <a:pt x="1293609" y="1282700"/>
                </a:lnTo>
                <a:lnTo>
                  <a:pt x="1293609" y="1280160"/>
                </a:lnTo>
                <a:close/>
              </a:path>
              <a:path w="1314450" h="1282700">
                <a:moveTo>
                  <a:pt x="1313827" y="0"/>
                </a:moveTo>
                <a:lnTo>
                  <a:pt x="1084745" y="0"/>
                </a:lnTo>
                <a:lnTo>
                  <a:pt x="1084745" y="1057910"/>
                </a:lnTo>
                <a:lnTo>
                  <a:pt x="1091488" y="1057910"/>
                </a:lnTo>
                <a:lnTo>
                  <a:pt x="1091488" y="1064260"/>
                </a:lnTo>
                <a:lnTo>
                  <a:pt x="1098219" y="1064260"/>
                </a:lnTo>
                <a:lnTo>
                  <a:pt x="1098219" y="1071880"/>
                </a:lnTo>
                <a:lnTo>
                  <a:pt x="1104963" y="1071880"/>
                </a:lnTo>
                <a:lnTo>
                  <a:pt x="1104963" y="1078230"/>
                </a:lnTo>
                <a:lnTo>
                  <a:pt x="1111694" y="1078230"/>
                </a:lnTo>
                <a:lnTo>
                  <a:pt x="1111694" y="1084580"/>
                </a:lnTo>
                <a:lnTo>
                  <a:pt x="1118438" y="1084580"/>
                </a:lnTo>
                <a:lnTo>
                  <a:pt x="1118438" y="1092200"/>
                </a:lnTo>
                <a:lnTo>
                  <a:pt x="1125181" y="1092200"/>
                </a:lnTo>
                <a:lnTo>
                  <a:pt x="1125181" y="1098550"/>
                </a:lnTo>
                <a:lnTo>
                  <a:pt x="1131912" y="1098550"/>
                </a:lnTo>
                <a:lnTo>
                  <a:pt x="1131912" y="1104900"/>
                </a:lnTo>
                <a:lnTo>
                  <a:pt x="1138656" y="1104900"/>
                </a:lnTo>
                <a:lnTo>
                  <a:pt x="1138656" y="1112520"/>
                </a:lnTo>
                <a:lnTo>
                  <a:pt x="1145387" y="1112520"/>
                </a:lnTo>
                <a:lnTo>
                  <a:pt x="1145387" y="1118870"/>
                </a:lnTo>
                <a:lnTo>
                  <a:pt x="1152118" y="1118870"/>
                </a:lnTo>
                <a:lnTo>
                  <a:pt x="1152118" y="1125220"/>
                </a:lnTo>
                <a:lnTo>
                  <a:pt x="1158862" y="1125220"/>
                </a:lnTo>
                <a:lnTo>
                  <a:pt x="1158862" y="1131570"/>
                </a:lnTo>
                <a:lnTo>
                  <a:pt x="1165606" y="1131570"/>
                </a:lnTo>
                <a:lnTo>
                  <a:pt x="1165606" y="1139190"/>
                </a:lnTo>
                <a:lnTo>
                  <a:pt x="1172337" y="1139190"/>
                </a:lnTo>
                <a:lnTo>
                  <a:pt x="1172337" y="1145540"/>
                </a:lnTo>
                <a:lnTo>
                  <a:pt x="1179080" y="1145540"/>
                </a:lnTo>
                <a:lnTo>
                  <a:pt x="1179080" y="1151890"/>
                </a:lnTo>
                <a:lnTo>
                  <a:pt x="1185811" y="1151890"/>
                </a:lnTo>
                <a:lnTo>
                  <a:pt x="1185811" y="1165860"/>
                </a:lnTo>
                <a:lnTo>
                  <a:pt x="1199286" y="1165860"/>
                </a:lnTo>
                <a:lnTo>
                  <a:pt x="1199286" y="1172210"/>
                </a:lnTo>
                <a:lnTo>
                  <a:pt x="1206030" y="1172210"/>
                </a:lnTo>
                <a:lnTo>
                  <a:pt x="1206030" y="1179830"/>
                </a:lnTo>
                <a:lnTo>
                  <a:pt x="1212761" y="1179830"/>
                </a:lnTo>
                <a:lnTo>
                  <a:pt x="1212761" y="1186180"/>
                </a:lnTo>
                <a:lnTo>
                  <a:pt x="1219504" y="1186180"/>
                </a:lnTo>
                <a:lnTo>
                  <a:pt x="1219504" y="1192530"/>
                </a:lnTo>
                <a:lnTo>
                  <a:pt x="1226235" y="1192530"/>
                </a:lnTo>
                <a:lnTo>
                  <a:pt x="1226235" y="1200150"/>
                </a:lnTo>
                <a:lnTo>
                  <a:pt x="1232966" y="1200150"/>
                </a:lnTo>
                <a:lnTo>
                  <a:pt x="1232966" y="1206500"/>
                </a:lnTo>
                <a:lnTo>
                  <a:pt x="1239710" y="1206500"/>
                </a:lnTo>
                <a:lnTo>
                  <a:pt x="1239710" y="1212850"/>
                </a:lnTo>
                <a:lnTo>
                  <a:pt x="1246454" y="1212850"/>
                </a:lnTo>
                <a:lnTo>
                  <a:pt x="1246454" y="1219200"/>
                </a:lnTo>
                <a:lnTo>
                  <a:pt x="1253185" y="1219200"/>
                </a:lnTo>
                <a:lnTo>
                  <a:pt x="1253185" y="1226820"/>
                </a:lnTo>
                <a:lnTo>
                  <a:pt x="1259928" y="1226820"/>
                </a:lnTo>
                <a:lnTo>
                  <a:pt x="1259928" y="1233170"/>
                </a:lnTo>
                <a:lnTo>
                  <a:pt x="1266659" y="1233170"/>
                </a:lnTo>
                <a:lnTo>
                  <a:pt x="1266659" y="1239520"/>
                </a:lnTo>
                <a:lnTo>
                  <a:pt x="1273403" y="1239520"/>
                </a:lnTo>
                <a:lnTo>
                  <a:pt x="1273403" y="1247140"/>
                </a:lnTo>
                <a:lnTo>
                  <a:pt x="1280134" y="1247140"/>
                </a:lnTo>
                <a:lnTo>
                  <a:pt x="1280134" y="1253490"/>
                </a:lnTo>
                <a:lnTo>
                  <a:pt x="1286878" y="1253490"/>
                </a:lnTo>
                <a:lnTo>
                  <a:pt x="1286878" y="1259840"/>
                </a:lnTo>
                <a:lnTo>
                  <a:pt x="1293609" y="1259840"/>
                </a:lnTo>
                <a:lnTo>
                  <a:pt x="1293609" y="1267460"/>
                </a:lnTo>
                <a:lnTo>
                  <a:pt x="1300353" y="1267460"/>
                </a:lnTo>
                <a:lnTo>
                  <a:pt x="1300353" y="1273810"/>
                </a:lnTo>
                <a:lnTo>
                  <a:pt x="1313827" y="1273810"/>
                </a:lnTo>
                <a:lnTo>
                  <a:pt x="1313827" y="1267460"/>
                </a:lnTo>
                <a:lnTo>
                  <a:pt x="1313827" y="1259840"/>
                </a:lnTo>
                <a:lnTo>
                  <a:pt x="1313827" y="1057910"/>
                </a:lnTo>
                <a:lnTo>
                  <a:pt x="1313827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6" name="bg object 56"/>
          <p:cNvSpPr/>
          <p:nvPr/>
        </p:nvSpPr>
        <p:spPr>
          <a:xfrm>
            <a:off x="13556461" y="13714639"/>
            <a:ext cx="1559203" cy="457200"/>
          </a:xfrm>
          <a:custGeom>
            <a:avLst/>
            <a:gdLst/>
            <a:ahLst/>
            <a:cxnLst/>
            <a:rect l="l" t="t" r="r" b="b"/>
            <a:pathLst>
              <a:path w="1240154" h="457200">
                <a:moveTo>
                  <a:pt x="1051064" y="261620"/>
                </a:moveTo>
                <a:lnTo>
                  <a:pt x="1044321" y="261620"/>
                </a:lnTo>
                <a:lnTo>
                  <a:pt x="1044321" y="255270"/>
                </a:lnTo>
                <a:lnTo>
                  <a:pt x="1037590" y="255270"/>
                </a:lnTo>
                <a:lnTo>
                  <a:pt x="1037590" y="248920"/>
                </a:lnTo>
                <a:lnTo>
                  <a:pt x="1030846" y="248920"/>
                </a:lnTo>
                <a:lnTo>
                  <a:pt x="1030846" y="242570"/>
                </a:lnTo>
                <a:lnTo>
                  <a:pt x="1024115" y="242570"/>
                </a:lnTo>
                <a:lnTo>
                  <a:pt x="1024115" y="234950"/>
                </a:lnTo>
                <a:lnTo>
                  <a:pt x="1017371" y="234950"/>
                </a:lnTo>
                <a:lnTo>
                  <a:pt x="1017371" y="228600"/>
                </a:lnTo>
                <a:lnTo>
                  <a:pt x="1010640" y="228600"/>
                </a:lnTo>
                <a:lnTo>
                  <a:pt x="1010640" y="222250"/>
                </a:lnTo>
                <a:lnTo>
                  <a:pt x="1003896" y="222250"/>
                </a:lnTo>
                <a:lnTo>
                  <a:pt x="1003896" y="208280"/>
                </a:lnTo>
                <a:lnTo>
                  <a:pt x="990422" y="208280"/>
                </a:lnTo>
                <a:lnTo>
                  <a:pt x="990422" y="201930"/>
                </a:lnTo>
                <a:lnTo>
                  <a:pt x="983691" y="201930"/>
                </a:lnTo>
                <a:lnTo>
                  <a:pt x="983691" y="194310"/>
                </a:lnTo>
                <a:lnTo>
                  <a:pt x="976947" y="194310"/>
                </a:lnTo>
                <a:lnTo>
                  <a:pt x="976947" y="187960"/>
                </a:lnTo>
                <a:lnTo>
                  <a:pt x="970216" y="187960"/>
                </a:lnTo>
                <a:lnTo>
                  <a:pt x="970216" y="175260"/>
                </a:lnTo>
                <a:lnTo>
                  <a:pt x="956729" y="175260"/>
                </a:lnTo>
                <a:lnTo>
                  <a:pt x="956729" y="167640"/>
                </a:lnTo>
                <a:lnTo>
                  <a:pt x="949998" y="167640"/>
                </a:lnTo>
                <a:lnTo>
                  <a:pt x="949998" y="161290"/>
                </a:lnTo>
                <a:lnTo>
                  <a:pt x="943254" y="161290"/>
                </a:lnTo>
                <a:lnTo>
                  <a:pt x="943254" y="154940"/>
                </a:lnTo>
                <a:lnTo>
                  <a:pt x="936523" y="154940"/>
                </a:lnTo>
                <a:lnTo>
                  <a:pt x="936523" y="147320"/>
                </a:lnTo>
                <a:lnTo>
                  <a:pt x="929779" y="147320"/>
                </a:lnTo>
                <a:lnTo>
                  <a:pt x="929779" y="140970"/>
                </a:lnTo>
                <a:lnTo>
                  <a:pt x="923048" y="140970"/>
                </a:lnTo>
                <a:lnTo>
                  <a:pt x="923048" y="134620"/>
                </a:lnTo>
                <a:lnTo>
                  <a:pt x="916305" y="134620"/>
                </a:lnTo>
                <a:lnTo>
                  <a:pt x="916305" y="127000"/>
                </a:lnTo>
                <a:lnTo>
                  <a:pt x="909574" y="127000"/>
                </a:lnTo>
                <a:lnTo>
                  <a:pt x="909574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896099" y="114300"/>
                </a:lnTo>
                <a:lnTo>
                  <a:pt x="896099" y="106680"/>
                </a:lnTo>
                <a:lnTo>
                  <a:pt x="889355" y="106680"/>
                </a:lnTo>
                <a:lnTo>
                  <a:pt x="889355" y="100330"/>
                </a:lnTo>
                <a:lnTo>
                  <a:pt x="882624" y="100330"/>
                </a:lnTo>
                <a:lnTo>
                  <a:pt x="882624" y="93980"/>
                </a:lnTo>
                <a:lnTo>
                  <a:pt x="875880" y="93980"/>
                </a:lnTo>
                <a:lnTo>
                  <a:pt x="875880" y="87630"/>
                </a:lnTo>
                <a:lnTo>
                  <a:pt x="869149" y="87630"/>
                </a:lnTo>
                <a:lnTo>
                  <a:pt x="869149" y="80010"/>
                </a:lnTo>
                <a:lnTo>
                  <a:pt x="862406" y="80010"/>
                </a:lnTo>
                <a:lnTo>
                  <a:pt x="862406" y="73660"/>
                </a:lnTo>
                <a:lnTo>
                  <a:pt x="855675" y="73660"/>
                </a:lnTo>
                <a:lnTo>
                  <a:pt x="855675" y="67310"/>
                </a:lnTo>
                <a:lnTo>
                  <a:pt x="848931" y="67310"/>
                </a:lnTo>
                <a:lnTo>
                  <a:pt x="848931" y="59690"/>
                </a:lnTo>
                <a:lnTo>
                  <a:pt x="842200" y="59690"/>
                </a:lnTo>
                <a:lnTo>
                  <a:pt x="842200" y="53340"/>
                </a:lnTo>
                <a:lnTo>
                  <a:pt x="835456" y="53340"/>
                </a:lnTo>
                <a:lnTo>
                  <a:pt x="835456" y="46990"/>
                </a:lnTo>
                <a:lnTo>
                  <a:pt x="828725" y="46990"/>
                </a:lnTo>
                <a:lnTo>
                  <a:pt x="828725" y="39370"/>
                </a:lnTo>
                <a:lnTo>
                  <a:pt x="821982" y="39370"/>
                </a:lnTo>
                <a:lnTo>
                  <a:pt x="821982" y="33020"/>
                </a:lnTo>
                <a:lnTo>
                  <a:pt x="815251" y="33020"/>
                </a:lnTo>
                <a:lnTo>
                  <a:pt x="815251" y="26670"/>
                </a:lnTo>
                <a:lnTo>
                  <a:pt x="808507" y="26670"/>
                </a:lnTo>
                <a:lnTo>
                  <a:pt x="808507" y="20320"/>
                </a:lnTo>
                <a:lnTo>
                  <a:pt x="801776" y="20320"/>
                </a:lnTo>
                <a:lnTo>
                  <a:pt x="801776" y="12700"/>
                </a:lnTo>
                <a:lnTo>
                  <a:pt x="795032" y="12700"/>
                </a:lnTo>
                <a:lnTo>
                  <a:pt x="795032" y="6350"/>
                </a:lnTo>
                <a:lnTo>
                  <a:pt x="788301" y="6350"/>
                </a:lnTo>
                <a:lnTo>
                  <a:pt x="788301" y="0"/>
                </a:lnTo>
                <a:lnTo>
                  <a:pt x="0" y="0"/>
                </a:lnTo>
                <a:lnTo>
                  <a:pt x="0" y="275590"/>
                </a:lnTo>
                <a:lnTo>
                  <a:pt x="1051064" y="275590"/>
                </a:lnTo>
                <a:lnTo>
                  <a:pt x="1051064" y="261620"/>
                </a:lnTo>
                <a:close/>
              </a:path>
              <a:path w="1240154" h="457200">
                <a:moveTo>
                  <a:pt x="1239710" y="450850"/>
                </a:moveTo>
                <a:lnTo>
                  <a:pt x="1232966" y="450850"/>
                </a:lnTo>
                <a:lnTo>
                  <a:pt x="1232966" y="444500"/>
                </a:lnTo>
                <a:lnTo>
                  <a:pt x="1226235" y="444500"/>
                </a:lnTo>
                <a:lnTo>
                  <a:pt x="1226235" y="436880"/>
                </a:lnTo>
                <a:lnTo>
                  <a:pt x="1219504" y="436880"/>
                </a:lnTo>
                <a:lnTo>
                  <a:pt x="1219504" y="424180"/>
                </a:lnTo>
                <a:lnTo>
                  <a:pt x="1212761" y="424180"/>
                </a:lnTo>
                <a:lnTo>
                  <a:pt x="1212761" y="417830"/>
                </a:lnTo>
                <a:lnTo>
                  <a:pt x="1199286" y="417830"/>
                </a:lnTo>
                <a:lnTo>
                  <a:pt x="1199286" y="403860"/>
                </a:lnTo>
                <a:lnTo>
                  <a:pt x="1185811" y="403860"/>
                </a:lnTo>
                <a:lnTo>
                  <a:pt x="1185811" y="397510"/>
                </a:lnTo>
                <a:lnTo>
                  <a:pt x="1179080" y="397510"/>
                </a:lnTo>
                <a:lnTo>
                  <a:pt x="1179080" y="389890"/>
                </a:lnTo>
                <a:lnTo>
                  <a:pt x="1172337" y="389890"/>
                </a:lnTo>
                <a:lnTo>
                  <a:pt x="1172337" y="383540"/>
                </a:lnTo>
                <a:lnTo>
                  <a:pt x="1165606" y="383540"/>
                </a:lnTo>
                <a:lnTo>
                  <a:pt x="1165606" y="377190"/>
                </a:lnTo>
                <a:lnTo>
                  <a:pt x="1158862" y="377190"/>
                </a:lnTo>
                <a:lnTo>
                  <a:pt x="1158862" y="363220"/>
                </a:lnTo>
                <a:lnTo>
                  <a:pt x="1145387" y="363220"/>
                </a:lnTo>
                <a:lnTo>
                  <a:pt x="1145387" y="356870"/>
                </a:lnTo>
                <a:lnTo>
                  <a:pt x="1138656" y="356870"/>
                </a:lnTo>
                <a:lnTo>
                  <a:pt x="1138656" y="349250"/>
                </a:lnTo>
                <a:lnTo>
                  <a:pt x="1131912" y="349250"/>
                </a:lnTo>
                <a:lnTo>
                  <a:pt x="1131912" y="342900"/>
                </a:lnTo>
                <a:lnTo>
                  <a:pt x="1125181" y="342900"/>
                </a:lnTo>
                <a:lnTo>
                  <a:pt x="1125181" y="336550"/>
                </a:lnTo>
                <a:lnTo>
                  <a:pt x="1118438" y="336550"/>
                </a:lnTo>
                <a:lnTo>
                  <a:pt x="1118438" y="330200"/>
                </a:lnTo>
                <a:lnTo>
                  <a:pt x="1111694" y="330200"/>
                </a:lnTo>
                <a:lnTo>
                  <a:pt x="1111694" y="322580"/>
                </a:lnTo>
                <a:lnTo>
                  <a:pt x="1104963" y="322580"/>
                </a:lnTo>
                <a:lnTo>
                  <a:pt x="1104963" y="316230"/>
                </a:lnTo>
                <a:lnTo>
                  <a:pt x="1098219" y="316230"/>
                </a:lnTo>
                <a:lnTo>
                  <a:pt x="1098219" y="309880"/>
                </a:lnTo>
                <a:lnTo>
                  <a:pt x="1091488" y="309880"/>
                </a:lnTo>
                <a:lnTo>
                  <a:pt x="1091488" y="302260"/>
                </a:lnTo>
                <a:lnTo>
                  <a:pt x="1084745" y="302260"/>
                </a:lnTo>
                <a:lnTo>
                  <a:pt x="1084745" y="295910"/>
                </a:lnTo>
                <a:lnTo>
                  <a:pt x="0" y="295910"/>
                </a:lnTo>
                <a:lnTo>
                  <a:pt x="0" y="302260"/>
                </a:lnTo>
                <a:lnTo>
                  <a:pt x="0" y="309880"/>
                </a:lnTo>
                <a:lnTo>
                  <a:pt x="0" y="457200"/>
                </a:lnTo>
                <a:lnTo>
                  <a:pt x="1239710" y="457200"/>
                </a:lnTo>
                <a:lnTo>
                  <a:pt x="1239710" y="4508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7" name="bg object 57"/>
          <p:cNvSpPr/>
          <p:nvPr/>
        </p:nvSpPr>
        <p:spPr>
          <a:xfrm>
            <a:off x="15843612" y="12932319"/>
            <a:ext cx="432713" cy="754380"/>
          </a:xfrm>
          <a:custGeom>
            <a:avLst/>
            <a:gdLst/>
            <a:ahLst/>
            <a:cxnLst/>
            <a:rect l="l" t="t" r="r" b="b"/>
            <a:pathLst>
              <a:path w="344170" h="754380">
                <a:moveTo>
                  <a:pt x="343611" y="269240"/>
                </a:moveTo>
                <a:lnTo>
                  <a:pt x="336867" y="269240"/>
                </a:lnTo>
                <a:lnTo>
                  <a:pt x="336867" y="248920"/>
                </a:lnTo>
                <a:lnTo>
                  <a:pt x="336867" y="242570"/>
                </a:lnTo>
                <a:lnTo>
                  <a:pt x="330136" y="242570"/>
                </a:lnTo>
                <a:lnTo>
                  <a:pt x="330136" y="215900"/>
                </a:lnTo>
                <a:lnTo>
                  <a:pt x="323392" y="215900"/>
                </a:lnTo>
                <a:lnTo>
                  <a:pt x="323392" y="189230"/>
                </a:lnTo>
                <a:lnTo>
                  <a:pt x="316661" y="189230"/>
                </a:lnTo>
                <a:lnTo>
                  <a:pt x="316661" y="181610"/>
                </a:lnTo>
                <a:lnTo>
                  <a:pt x="316661" y="175260"/>
                </a:lnTo>
                <a:lnTo>
                  <a:pt x="309918" y="175260"/>
                </a:lnTo>
                <a:lnTo>
                  <a:pt x="309918" y="142240"/>
                </a:lnTo>
                <a:lnTo>
                  <a:pt x="303187" y="142240"/>
                </a:lnTo>
                <a:lnTo>
                  <a:pt x="303187" y="128270"/>
                </a:lnTo>
                <a:lnTo>
                  <a:pt x="296443" y="128270"/>
                </a:lnTo>
                <a:lnTo>
                  <a:pt x="296443" y="121920"/>
                </a:lnTo>
                <a:lnTo>
                  <a:pt x="289712" y="121920"/>
                </a:lnTo>
                <a:lnTo>
                  <a:pt x="289712" y="107950"/>
                </a:lnTo>
                <a:lnTo>
                  <a:pt x="282968" y="107950"/>
                </a:lnTo>
                <a:lnTo>
                  <a:pt x="282968" y="87630"/>
                </a:lnTo>
                <a:lnTo>
                  <a:pt x="282968" y="81280"/>
                </a:lnTo>
                <a:lnTo>
                  <a:pt x="276237" y="81280"/>
                </a:lnTo>
                <a:lnTo>
                  <a:pt x="276237" y="74930"/>
                </a:lnTo>
                <a:lnTo>
                  <a:pt x="269494" y="74930"/>
                </a:lnTo>
                <a:lnTo>
                  <a:pt x="269494" y="67310"/>
                </a:lnTo>
                <a:lnTo>
                  <a:pt x="269494" y="60960"/>
                </a:lnTo>
                <a:lnTo>
                  <a:pt x="262750" y="60960"/>
                </a:lnTo>
                <a:lnTo>
                  <a:pt x="262750" y="54610"/>
                </a:lnTo>
                <a:lnTo>
                  <a:pt x="256019" y="54610"/>
                </a:lnTo>
                <a:lnTo>
                  <a:pt x="256019" y="40640"/>
                </a:lnTo>
                <a:lnTo>
                  <a:pt x="249288" y="40640"/>
                </a:lnTo>
                <a:lnTo>
                  <a:pt x="249288" y="26670"/>
                </a:lnTo>
                <a:lnTo>
                  <a:pt x="242544" y="26670"/>
                </a:lnTo>
                <a:lnTo>
                  <a:pt x="242544" y="20320"/>
                </a:lnTo>
                <a:lnTo>
                  <a:pt x="235813" y="20320"/>
                </a:lnTo>
                <a:lnTo>
                  <a:pt x="235813" y="13970"/>
                </a:lnTo>
                <a:lnTo>
                  <a:pt x="229069" y="13970"/>
                </a:lnTo>
                <a:lnTo>
                  <a:pt x="229069" y="0"/>
                </a:lnTo>
                <a:lnTo>
                  <a:pt x="121272" y="0"/>
                </a:lnTo>
                <a:lnTo>
                  <a:pt x="121272" y="13970"/>
                </a:lnTo>
                <a:lnTo>
                  <a:pt x="114528" y="13970"/>
                </a:lnTo>
                <a:lnTo>
                  <a:pt x="114528" y="20320"/>
                </a:lnTo>
                <a:lnTo>
                  <a:pt x="107797" y="20320"/>
                </a:lnTo>
                <a:lnTo>
                  <a:pt x="107797" y="26670"/>
                </a:lnTo>
                <a:lnTo>
                  <a:pt x="101053" y="26670"/>
                </a:lnTo>
                <a:lnTo>
                  <a:pt x="101053" y="40640"/>
                </a:lnTo>
                <a:lnTo>
                  <a:pt x="87579" y="40640"/>
                </a:lnTo>
                <a:lnTo>
                  <a:pt x="87579" y="54610"/>
                </a:lnTo>
                <a:lnTo>
                  <a:pt x="80848" y="54610"/>
                </a:lnTo>
                <a:lnTo>
                  <a:pt x="80848" y="60960"/>
                </a:lnTo>
                <a:lnTo>
                  <a:pt x="80848" y="67310"/>
                </a:lnTo>
                <a:lnTo>
                  <a:pt x="74104" y="67310"/>
                </a:lnTo>
                <a:lnTo>
                  <a:pt x="74104" y="74930"/>
                </a:lnTo>
                <a:lnTo>
                  <a:pt x="74104" y="81280"/>
                </a:lnTo>
                <a:lnTo>
                  <a:pt x="67373" y="81280"/>
                </a:lnTo>
                <a:lnTo>
                  <a:pt x="67373" y="87630"/>
                </a:lnTo>
                <a:lnTo>
                  <a:pt x="60629" y="87630"/>
                </a:lnTo>
                <a:lnTo>
                  <a:pt x="60629" y="107950"/>
                </a:lnTo>
                <a:lnTo>
                  <a:pt x="53898" y="107950"/>
                </a:lnTo>
                <a:lnTo>
                  <a:pt x="53898" y="121920"/>
                </a:lnTo>
                <a:lnTo>
                  <a:pt x="47155" y="121920"/>
                </a:lnTo>
                <a:lnTo>
                  <a:pt x="47155" y="128270"/>
                </a:lnTo>
                <a:lnTo>
                  <a:pt x="40424" y="128270"/>
                </a:lnTo>
                <a:lnTo>
                  <a:pt x="40424" y="142240"/>
                </a:lnTo>
                <a:lnTo>
                  <a:pt x="33680" y="142240"/>
                </a:lnTo>
                <a:lnTo>
                  <a:pt x="33680" y="175260"/>
                </a:lnTo>
                <a:lnTo>
                  <a:pt x="33680" y="181610"/>
                </a:lnTo>
                <a:lnTo>
                  <a:pt x="26936" y="181610"/>
                </a:lnTo>
                <a:lnTo>
                  <a:pt x="26936" y="189230"/>
                </a:lnTo>
                <a:lnTo>
                  <a:pt x="20205" y="189230"/>
                </a:lnTo>
                <a:lnTo>
                  <a:pt x="20205" y="215900"/>
                </a:lnTo>
                <a:lnTo>
                  <a:pt x="13474" y="215900"/>
                </a:lnTo>
                <a:lnTo>
                  <a:pt x="13474" y="242570"/>
                </a:lnTo>
                <a:lnTo>
                  <a:pt x="13474" y="248920"/>
                </a:lnTo>
                <a:lnTo>
                  <a:pt x="6731" y="248920"/>
                </a:lnTo>
                <a:lnTo>
                  <a:pt x="6731" y="269240"/>
                </a:lnTo>
                <a:lnTo>
                  <a:pt x="6731" y="289560"/>
                </a:lnTo>
                <a:lnTo>
                  <a:pt x="0" y="289560"/>
                </a:lnTo>
                <a:lnTo>
                  <a:pt x="0" y="431800"/>
                </a:lnTo>
                <a:lnTo>
                  <a:pt x="6731" y="431800"/>
                </a:lnTo>
                <a:lnTo>
                  <a:pt x="6731" y="452120"/>
                </a:lnTo>
                <a:lnTo>
                  <a:pt x="13474" y="452120"/>
                </a:lnTo>
                <a:lnTo>
                  <a:pt x="13474" y="464820"/>
                </a:lnTo>
                <a:lnTo>
                  <a:pt x="13474" y="499110"/>
                </a:lnTo>
                <a:lnTo>
                  <a:pt x="20205" y="499110"/>
                </a:lnTo>
                <a:lnTo>
                  <a:pt x="20205" y="525780"/>
                </a:lnTo>
                <a:lnTo>
                  <a:pt x="26936" y="525780"/>
                </a:lnTo>
                <a:lnTo>
                  <a:pt x="26936" y="539750"/>
                </a:lnTo>
                <a:lnTo>
                  <a:pt x="33680" y="539750"/>
                </a:lnTo>
                <a:lnTo>
                  <a:pt x="33680" y="552450"/>
                </a:lnTo>
                <a:lnTo>
                  <a:pt x="33680" y="560070"/>
                </a:lnTo>
                <a:lnTo>
                  <a:pt x="33680" y="566420"/>
                </a:lnTo>
                <a:lnTo>
                  <a:pt x="40424" y="566420"/>
                </a:lnTo>
                <a:lnTo>
                  <a:pt x="40424" y="586740"/>
                </a:lnTo>
                <a:lnTo>
                  <a:pt x="53898" y="586740"/>
                </a:lnTo>
                <a:lnTo>
                  <a:pt x="53898" y="593090"/>
                </a:lnTo>
                <a:lnTo>
                  <a:pt x="53898" y="607060"/>
                </a:lnTo>
                <a:lnTo>
                  <a:pt x="60629" y="607060"/>
                </a:lnTo>
                <a:lnTo>
                  <a:pt x="60629" y="613410"/>
                </a:lnTo>
                <a:lnTo>
                  <a:pt x="67373" y="613410"/>
                </a:lnTo>
                <a:lnTo>
                  <a:pt x="67373" y="627380"/>
                </a:lnTo>
                <a:lnTo>
                  <a:pt x="74104" y="627380"/>
                </a:lnTo>
                <a:lnTo>
                  <a:pt x="74104" y="640080"/>
                </a:lnTo>
                <a:lnTo>
                  <a:pt x="74104" y="646430"/>
                </a:lnTo>
                <a:lnTo>
                  <a:pt x="80848" y="646430"/>
                </a:lnTo>
                <a:lnTo>
                  <a:pt x="80848" y="660400"/>
                </a:lnTo>
                <a:lnTo>
                  <a:pt x="87579" y="660400"/>
                </a:lnTo>
                <a:lnTo>
                  <a:pt x="87579" y="666750"/>
                </a:lnTo>
                <a:lnTo>
                  <a:pt x="94322" y="666750"/>
                </a:lnTo>
                <a:lnTo>
                  <a:pt x="94322" y="680720"/>
                </a:lnTo>
                <a:lnTo>
                  <a:pt x="107797" y="680720"/>
                </a:lnTo>
                <a:lnTo>
                  <a:pt x="107797" y="687070"/>
                </a:lnTo>
                <a:lnTo>
                  <a:pt x="114528" y="687070"/>
                </a:lnTo>
                <a:lnTo>
                  <a:pt x="114528" y="694690"/>
                </a:lnTo>
                <a:lnTo>
                  <a:pt x="114528" y="701040"/>
                </a:lnTo>
                <a:lnTo>
                  <a:pt x="121272" y="701040"/>
                </a:lnTo>
                <a:lnTo>
                  <a:pt x="121272" y="715010"/>
                </a:lnTo>
                <a:lnTo>
                  <a:pt x="128003" y="715010"/>
                </a:lnTo>
                <a:lnTo>
                  <a:pt x="128003" y="721360"/>
                </a:lnTo>
                <a:lnTo>
                  <a:pt x="134747" y="721360"/>
                </a:lnTo>
                <a:lnTo>
                  <a:pt x="134747" y="727710"/>
                </a:lnTo>
                <a:lnTo>
                  <a:pt x="141478" y="727710"/>
                </a:lnTo>
                <a:lnTo>
                  <a:pt x="141478" y="734060"/>
                </a:lnTo>
                <a:lnTo>
                  <a:pt x="141478" y="741680"/>
                </a:lnTo>
                <a:lnTo>
                  <a:pt x="148221" y="741680"/>
                </a:lnTo>
                <a:lnTo>
                  <a:pt x="148221" y="754380"/>
                </a:lnTo>
                <a:lnTo>
                  <a:pt x="195376" y="754380"/>
                </a:lnTo>
                <a:lnTo>
                  <a:pt x="195376" y="741680"/>
                </a:lnTo>
                <a:lnTo>
                  <a:pt x="202120" y="741680"/>
                </a:lnTo>
                <a:lnTo>
                  <a:pt x="202120" y="734060"/>
                </a:lnTo>
                <a:lnTo>
                  <a:pt x="208851" y="734060"/>
                </a:lnTo>
                <a:lnTo>
                  <a:pt x="208851" y="727710"/>
                </a:lnTo>
                <a:lnTo>
                  <a:pt x="215595" y="727710"/>
                </a:lnTo>
                <a:lnTo>
                  <a:pt x="215595" y="721360"/>
                </a:lnTo>
                <a:lnTo>
                  <a:pt x="222338" y="721360"/>
                </a:lnTo>
                <a:lnTo>
                  <a:pt x="222338" y="715010"/>
                </a:lnTo>
                <a:lnTo>
                  <a:pt x="229069" y="715010"/>
                </a:lnTo>
                <a:lnTo>
                  <a:pt x="229069" y="701040"/>
                </a:lnTo>
                <a:lnTo>
                  <a:pt x="235813" y="701040"/>
                </a:lnTo>
                <a:lnTo>
                  <a:pt x="235813" y="694690"/>
                </a:lnTo>
                <a:lnTo>
                  <a:pt x="242544" y="694690"/>
                </a:lnTo>
                <a:lnTo>
                  <a:pt x="242544" y="687070"/>
                </a:lnTo>
                <a:lnTo>
                  <a:pt x="242544" y="680720"/>
                </a:lnTo>
                <a:lnTo>
                  <a:pt x="249288" y="680720"/>
                </a:lnTo>
                <a:lnTo>
                  <a:pt x="249288" y="666750"/>
                </a:lnTo>
                <a:lnTo>
                  <a:pt x="256019" y="666750"/>
                </a:lnTo>
                <a:lnTo>
                  <a:pt x="256019" y="660400"/>
                </a:lnTo>
                <a:lnTo>
                  <a:pt x="262750" y="660400"/>
                </a:lnTo>
                <a:lnTo>
                  <a:pt x="262750" y="646430"/>
                </a:lnTo>
                <a:lnTo>
                  <a:pt x="269494" y="646430"/>
                </a:lnTo>
                <a:lnTo>
                  <a:pt x="269494" y="640080"/>
                </a:lnTo>
                <a:lnTo>
                  <a:pt x="276237" y="640080"/>
                </a:lnTo>
                <a:lnTo>
                  <a:pt x="276237" y="627380"/>
                </a:lnTo>
                <a:lnTo>
                  <a:pt x="282968" y="627380"/>
                </a:lnTo>
                <a:lnTo>
                  <a:pt x="282968" y="613410"/>
                </a:lnTo>
                <a:lnTo>
                  <a:pt x="282968" y="607060"/>
                </a:lnTo>
                <a:lnTo>
                  <a:pt x="289712" y="607060"/>
                </a:lnTo>
                <a:lnTo>
                  <a:pt x="289712" y="593090"/>
                </a:lnTo>
                <a:lnTo>
                  <a:pt x="296443" y="593090"/>
                </a:lnTo>
                <a:lnTo>
                  <a:pt x="296443" y="586740"/>
                </a:lnTo>
                <a:lnTo>
                  <a:pt x="303187" y="586740"/>
                </a:lnTo>
                <a:lnTo>
                  <a:pt x="303187" y="566420"/>
                </a:lnTo>
                <a:lnTo>
                  <a:pt x="303187" y="560070"/>
                </a:lnTo>
                <a:lnTo>
                  <a:pt x="309918" y="560070"/>
                </a:lnTo>
                <a:lnTo>
                  <a:pt x="309918" y="552450"/>
                </a:lnTo>
                <a:lnTo>
                  <a:pt x="316661" y="552450"/>
                </a:lnTo>
                <a:lnTo>
                  <a:pt x="316661" y="539750"/>
                </a:lnTo>
                <a:lnTo>
                  <a:pt x="316661" y="525780"/>
                </a:lnTo>
                <a:lnTo>
                  <a:pt x="323392" y="525780"/>
                </a:lnTo>
                <a:lnTo>
                  <a:pt x="323392" y="499110"/>
                </a:lnTo>
                <a:lnTo>
                  <a:pt x="330136" y="499110"/>
                </a:lnTo>
                <a:lnTo>
                  <a:pt x="330136" y="464820"/>
                </a:lnTo>
                <a:lnTo>
                  <a:pt x="336867" y="464820"/>
                </a:lnTo>
                <a:lnTo>
                  <a:pt x="336867" y="452120"/>
                </a:lnTo>
                <a:lnTo>
                  <a:pt x="336867" y="431800"/>
                </a:lnTo>
                <a:lnTo>
                  <a:pt x="343611" y="431800"/>
                </a:lnTo>
                <a:lnTo>
                  <a:pt x="343611" y="289560"/>
                </a:lnTo>
                <a:lnTo>
                  <a:pt x="343611" y="26924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8" name="bg object 58"/>
          <p:cNvSpPr/>
          <p:nvPr/>
        </p:nvSpPr>
        <p:spPr>
          <a:xfrm>
            <a:off x="13556461" y="12932319"/>
            <a:ext cx="966019" cy="762000"/>
          </a:xfrm>
          <a:custGeom>
            <a:avLst/>
            <a:gdLst/>
            <a:ahLst/>
            <a:cxnLst/>
            <a:rect l="l" t="t" r="r" b="b"/>
            <a:pathLst>
              <a:path w="768350" h="762000">
                <a:moveTo>
                  <a:pt x="485101" y="485140"/>
                </a:moveTo>
                <a:lnTo>
                  <a:pt x="478370" y="485140"/>
                </a:lnTo>
                <a:lnTo>
                  <a:pt x="478370" y="478790"/>
                </a:lnTo>
                <a:lnTo>
                  <a:pt x="471627" y="478790"/>
                </a:lnTo>
                <a:lnTo>
                  <a:pt x="471627" y="472440"/>
                </a:lnTo>
                <a:lnTo>
                  <a:pt x="464896" y="472440"/>
                </a:lnTo>
                <a:lnTo>
                  <a:pt x="464896" y="464820"/>
                </a:lnTo>
                <a:lnTo>
                  <a:pt x="458152" y="464820"/>
                </a:lnTo>
                <a:lnTo>
                  <a:pt x="458152" y="458470"/>
                </a:lnTo>
                <a:lnTo>
                  <a:pt x="451421" y="458470"/>
                </a:lnTo>
                <a:lnTo>
                  <a:pt x="451421" y="444500"/>
                </a:lnTo>
                <a:lnTo>
                  <a:pt x="437946" y="444500"/>
                </a:lnTo>
                <a:lnTo>
                  <a:pt x="437946" y="438150"/>
                </a:lnTo>
                <a:lnTo>
                  <a:pt x="0" y="438150"/>
                </a:lnTo>
                <a:lnTo>
                  <a:pt x="0" y="444500"/>
                </a:lnTo>
                <a:lnTo>
                  <a:pt x="0" y="458470"/>
                </a:lnTo>
                <a:lnTo>
                  <a:pt x="0" y="491490"/>
                </a:lnTo>
                <a:lnTo>
                  <a:pt x="485101" y="491490"/>
                </a:lnTo>
                <a:lnTo>
                  <a:pt x="485101" y="485140"/>
                </a:lnTo>
                <a:close/>
              </a:path>
              <a:path w="768350" h="762000">
                <a:moveTo>
                  <a:pt x="754608" y="754380"/>
                </a:moveTo>
                <a:lnTo>
                  <a:pt x="747877" y="754380"/>
                </a:lnTo>
                <a:lnTo>
                  <a:pt x="747877" y="748030"/>
                </a:lnTo>
                <a:lnTo>
                  <a:pt x="741133" y="748030"/>
                </a:lnTo>
                <a:lnTo>
                  <a:pt x="741133" y="734060"/>
                </a:lnTo>
                <a:lnTo>
                  <a:pt x="734390" y="734060"/>
                </a:lnTo>
                <a:lnTo>
                  <a:pt x="734390" y="727710"/>
                </a:lnTo>
                <a:lnTo>
                  <a:pt x="727659" y="727710"/>
                </a:lnTo>
                <a:lnTo>
                  <a:pt x="727659" y="721360"/>
                </a:lnTo>
                <a:lnTo>
                  <a:pt x="720915" y="721360"/>
                </a:lnTo>
                <a:lnTo>
                  <a:pt x="720915" y="715010"/>
                </a:lnTo>
                <a:lnTo>
                  <a:pt x="707440" y="715010"/>
                </a:lnTo>
                <a:lnTo>
                  <a:pt x="707440" y="701040"/>
                </a:lnTo>
                <a:lnTo>
                  <a:pt x="700709" y="701040"/>
                </a:lnTo>
                <a:lnTo>
                  <a:pt x="700709" y="694690"/>
                </a:lnTo>
                <a:lnTo>
                  <a:pt x="693966" y="694690"/>
                </a:lnTo>
                <a:lnTo>
                  <a:pt x="693966" y="687070"/>
                </a:lnTo>
                <a:lnTo>
                  <a:pt x="687235" y="687070"/>
                </a:lnTo>
                <a:lnTo>
                  <a:pt x="687235" y="680720"/>
                </a:lnTo>
                <a:lnTo>
                  <a:pt x="673760" y="680720"/>
                </a:lnTo>
                <a:lnTo>
                  <a:pt x="673760" y="666750"/>
                </a:lnTo>
                <a:lnTo>
                  <a:pt x="667016" y="666750"/>
                </a:lnTo>
                <a:lnTo>
                  <a:pt x="667016" y="660400"/>
                </a:lnTo>
                <a:lnTo>
                  <a:pt x="660285" y="660400"/>
                </a:lnTo>
                <a:lnTo>
                  <a:pt x="660285" y="654050"/>
                </a:lnTo>
                <a:lnTo>
                  <a:pt x="653542" y="654050"/>
                </a:lnTo>
                <a:lnTo>
                  <a:pt x="653542" y="646430"/>
                </a:lnTo>
                <a:lnTo>
                  <a:pt x="640067" y="646430"/>
                </a:lnTo>
                <a:lnTo>
                  <a:pt x="640067" y="640080"/>
                </a:lnTo>
                <a:lnTo>
                  <a:pt x="633336" y="640080"/>
                </a:lnTo>
                <a:lnTo>
                  <a:pt x="633336" y="633730"/>
                </a:lnTo>
                <a:lnTo>
                  <a:pt x="626592" y="633730"/>
                </a:lnTo>
                <a:lnTo>
                  <a:pt x="626592" y="627380"/>
                </a:lnTo>
                <a:lnTo>
                  <a:pt x="619861" y="627380"/>
                </a:lnTo>
                <a:lnTo>
                  <a:pt x="619861" y="619760"/>
                </a:lnTo>
                <a:lnTo>
                  <a:pt x="613117" y="619760"/>
                </a:lnTo>
                <a:lnTo>
                  <a:pt x="613117" y="613410"/>
                </a:lnTo>
                <a:lnTo>
                  <a:pt x="606386" y="613410"/>
                </a:lnTo>
                <a:lnTo>
                  <a:pt x="606386" y="607060"/>
                </a:lnTo>
                <a:lnTo>
                  <a:pt x="599643" y="607060"/>
                </a:lnTo>
                <a:lnTo>
                  <a:pt x="599643" y="599440"/>
                </a:lnTo>
                <a:lnTo>
                  <a:pt x="592912" y="599440"/>
                </a:lnTo>
                <a:lnTo>
                  <a:pt x="592912" y="586740"/>
                </a:lnTo>
                <a:lnTo>
                  <a:pt x="586168" y="586740"/>
                </a:lnTo>
                <a:lnTo>
                  <a:pt x="586168" y="579120"/>
                </a:lnTo>
                <a:lnTo>
                  <a:pt x="579437" y="579120"/>
                </a:lnTo>
                <a:lnTo>
                  <a:pt x="579437" y="572770"/>
                </a:lnTo>
                <a:lnTo>
                  <a:pt x="572693" y="572770"/>
                </a:lnTo>
                <a:lnTo>
                  <a:pt x="572693" y="566420"/>
                </a:lnTo>
                <a:lnTo>
                  <a:pt x="565962" y="566420"/>
                </a:lnTo>
                <a:lnTo>
                  <a:pt x="565962" y="560070"/>
                </a:lnTo>
                <a:lnTo>
                  <a:pt x="552488" y="560070"/>
                </a:lnTo>
                <a:lnTo>
                  <a:pt x="552488" y="552450"/>
                </a:lnTo>
                <a:lnTo>
                  <a:pt x="545744" y="552450"/>
                </a:lnTo>
                <a:lnTo>
                  <a:pt x="545744" y="546100"/>
                </a:lnTo>
                <a:lnTo>
                  <a:pt x="539000" y="546100"/>
                </a:lnTo>
                <a:lnTo>
                  <a:pt x="539000" y="532130"/>
                </a:lnTo>
                <a:lnTo>
                  <a:pt x="525538" y="532130"/>
                </a:lnTo>
                <a:lnTo>
                  <a:pt x="525538" y="525780"/>
                </a:lnTo>
                <a:lnTo>
                  <a:pt x="518795" y="525780"/>
                </a:lnTo>
                <a:lnTo>
                  <a:pt x="518795" y="519430"/>
                </a:lnTo>
                <a:lnTo>
                  <a:pt x="512051" y="519430"/>
                </a:lnTo>
                <a:lnTo>
                  <a:pt x="512051" y="511810"/>
                </a:lnTo>
                <a:lnTo>
                  <a:pt x="0" y="511810"/>
                </a:lnTo>
                <a:lnTo>
                  <a:pt x="0" y="762000"/>
                </a:lnTo>
                <a:lnTo>
                  <a:pt x="754608" y="762000"/>
                </a:lnTo>
                <a:lnTo>
                  <a:pt x="754608" y="754380"/>
                </a:lnTo>
                <a:close/>
              </a:path>
              <a:path w="768350" h="762000">
                <a:moveTo>
                  <a:pt x="768083" y="0"/>
                </a:moveTo>
                <a:lnTo>
                  <a:pt x="512051" y="0"/>
                </a:lnTo>
                <a:lnTo>
                  <a:pt x="512051" y="491490"/>
                </a:lnTo>
                <a:lnTo>
                  <a:pt x="518795" y="491490"/>
                </a:lnTo>
                <a:lnTo>
                  <a:pt x="518795" y="505460"/>
                </a:lnTo>
                <a:lnTo>
                  <a:pt x="539000" y="505460"/>
                </a:lnTo>
                <a:lnTo>
                  <a:pt x="539000" y="519430"/>
                </a:lnTo>
                <a:lnTo>
                  <a:pt x="545744" y="519430"/>
                </a:lnTo>
                <a:lnTo>
                  <a:pt x="545744" y="525780"/>
                </a:lnTo>
                <a:lnTo>
                  <a:pt x="552488" y="525780"/>
                </a:lnTo>
                <a:lnTo>
                  <a:pt x="552488" y="532130"/>
                </a:lnTo>
                <a:lnTo>
                  <a:pt x="559219" y="532130"/>
                </a:lnTo>
                <a:lnTo>
                  <a:pt x="559219" y="539750"/>
                </a:lnTo>
                <a:lnTo>
                  <a:pt x="565962" y="539750"/>
                </a:lnTo>
                <a:lnTo>
                  <a:pt x="565962" y="546100"/>
                </a:lnTo>
                <a:lnTo>
                  <a:pt x="572693" y="546100"/>
                </a:lnTo>
                <a:lnTo>
                  <a:pt x="572693" y="552450"/>
                </a:lnTo>
                <a:lnTo>
                  <a:pt x="579437" y="552450"/>
                </a:lnTo>
                <a:lnTo>
                  <a:pt x="579437" y="560070"/>
                </a:lnTo>
                <a:lnTo>
                  <a:pt x="586168" y="560070"/>
                </a:lnTo>
                <a:lnTo>
                  <a:pt x="586168" y="566420"/>
                </a:lnTo>
                <a:lnTo>
                  <a:pt x="592912" y="566420"/>
                </a:lnTo>
                <a:lnTo>
                  <a:pt x="592912" y="572770"/>
                </a:lnTo>
                <a:lnTo>
                  <a:pt x="599643" y="572770"/>
                </a:lnTo>
                <a:lnTo>
                  <a:pt x="599643" y="579120"/>
                </a:lnTo>
                <a:lnTo>
                  <a:pt x="613117" y="579120"/>
                </a:lnTo>
                <a:lnTo>
                  <a:pt x="613117" y="599440"/>
                </a:lnTo>
                <a:lnTo>
                  <a:pt x="626592" y="599440"/>
                </a:lnTo>
                <a:lnTo>
                  <a:pt x="626592" y="607060"/>
                </a:lnTo>
                <a:lnTo>
                  <a:pt x="633336" y="607060"/>
                </a:lnTo>
                <a:lnTo>
                  <a:pt x="633336" y="613410"/>
                </a:lnTo>
                <a:lnTo>
                  <a:pt x="640067" y="613410"/>
                </a:lnTo>
                <a:lnTo>
                  <a:pt x="640067" y="619760"/>
                </a:lnTo>
                <a:lnTo>
                  <a:pt x="646811" y="619760"/>
                </a:lnTo>
                <a:lnTo>
                  <a:pt x="646811" y="627380"/>
                </a:lnTo>
                <a:lnTo>
                  <a:pt x="653542" y="627380"/>
                </a:lnTo>
                <a:lnTo>
                  <a:pt x="653542" y="633730"/>
                </a:lnTo>
                <a:lnTo>
                  <a:pt x="660285" y="633730"/>
                </a:lnTo>
                <a:lnTo>
                  <a:pt x="660285" y="640080"/>
                </a:lnTo>
                <a:lnTo>
                  <a:pt x="667016" y="640080"/>
                </a:lnTo>
                <a:lnTo>
                  <a:pt x="667016" y="646430"/>
                </a:lnTo>
                <a:lnTo>
                  <a:pt x="673760" y="646430"/>
                </a:lnTo>
                <a:lnTo>
                  <a:pt x="673760" y="654050"/>
                </a:lnTo>
                <a:lnTo>
                  <a:pt x="680491" y="654050"/>
                </a:lnTo>
                <a:lnTo>
                  <a:pt x="680491" y="660400"/>
                </a:lnTo>
                <a:lnTo>
                  <a:pt x="687235" y="660400"/>
                </a:lnTo>
                <a:lnTo>
                  <a:pt x="687235" y="666750"/>
                </a:lnTo>
                <a:lnTo>
                  <a:pt x="693966" y="666750"/>
                </a:lnTo>
                <a:lnTo>
                  <a:pt x="693966" y="674370"/>
                </a:lnTo>
                <a:lnTo>
                  <a:pt x="700709" y="674370"/>
                </a:lnTo>
                <a:lnTo>
                  <a:pt x="700709" y="680720"/>
                </a:lnTo>
                <a:lnTo>
                  <a:pt x="707440" y="680720"/>
                </a:lnTo>
                <a:lnTo>
                  <a:pt x="707440" y="687070"/>
                </a:lnTo>
                <a:lnTo>
                  <a:pt x="714184" y="687070"/>
                </a:lnTo>
                <a:lnTo>
                  <a:pt x="714184" y="694690"/>
                </a:lnTo>
                <a:lnTo>
                  <a:pt x="727659" y="694690"/>
                </a:lnTo>
                <a:lnTo>
                  <a:pt x="727659" y="707390"/>
                </a:lnTo>
                <a:lnTo>
                  <a:pt x="734390" y="707390"/>
                </a:lnTo>
                <a:lnTo>
                  <a:pt x="734390" y="715010"/>
                </a:lnTo>
                <a:lnTo>
                  <a:pt x="741133" y="715010"/>
                </a:lnTo>
                <a:lnTo>
                  <a:pt x="741133" y="721360"/>
                </a:lnTo>
                <a:lnTo>
                  <a:pt x="747877" y="721360"/>
                </a:lnTo>
                <a:lnTo>
                  <a:pt x="747877" y="727710"/>
                </a:lnTo>
                <a:lnTo>
                  <a:pt x="754608" y="727710"/>
                </a:lnTo>
                <a:lnTo>
                  <a:pt x="754608" y="734060"/>
                </a:lnTo>
                <a:lnTo>
                  <a:pt x="768083" y="734060"/>
                </a:lnTo>
                <a:lnTo>
                  <a:pt x="768083" y="727710"/>
                </a:lnTo>
                <a:lnTo>
                  <a:pt x="768083" y="721360"/>
                </a:lnTo>
                <a:lnTo>
                  <a:pt x="768083" y="491490"/>
                </a:lnTo>
                <a:lnTo>
                  <a:pt x="768083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59" name="bg object 59"/>
          <p:cNvSpPr/>
          <p:nvPr/>
        </p:nvSpPr>
        <p:spPr>
          <a:xfrm>
            <a:off x="13556460" y="12946289"/>
            <a:ext cx="627512" cy="458470"/>
          </a:xfrm>
          <a:custGeom>
            <a:avLst/>
            <a:gdLst/>
            <a:ahLst/>
            <a:cxnLst/>
            <a:rect l="l" t="t" r="r" b="b"/>
            <a:pathLst>
              <a:path w="499109" h="458469">
                <a:moveTo>
                  <a:pt x="437946" y="424180"/>
                </a:moveTo>
                <a:lnTo>
                  <a:pt x="431203" y="424180"/>
                </a:lnTo>
                <a:lnTo>
                  <a:pt x="431203" y="417830"/>
                </a:lnTo>
                <a:lnTo>
                  <a:pt x="424472" y="417830"/>
                </a:lnTo>
                <a:lnTo>
                  <a:pt x="424472" y="410210"/>
                </a:lnTo>
                <a:lnTo>
                  <a:pt x="417728" y="410210"/>
                </a:lnTo>
                <a:lnTo>
                  <a:pt x="417728" y="403860"/>
                </a:lnTo>
                <a:lnTo>
                  <a:pt x="410997" y="403860"/>
                </a:lnTo>
                <a:lnTo>
                  <a:pt x="410997" y="397510"/>
                </a:lnTo>
                <a:lnTo>
                  <a:pt x="397522" y="397510"/>
                </a:lnTo>
                <a:lnTo>
                  <a:pt x="397522" y="383540"/>
                </a:lnTo>
                <a:lnTo>
                  <a:pt x="390779" y="383540"/>
                </a:lnTo>
                <a:lnTo>
                  <a:pt x="390779" y="377190"/>
                </a:lnTo>
                <a:lnTo>
                  <a:pt x="384048" y="377190"/>
                </a:lnTo>
                <a:lnTo>
                  <a:pt x="384048" y="370840"/>
                </a:lnTo>
                <a:lnTo>
                  <a:pt x="377304" y="370840"/>
                </a:lnTo>
                <a:lnTo>
                  <a:pt x="377304" y="363220"/>
                </a:lnTo>
                <a:lnTo>
                  <a:pt x="370573" y="363220"/>
                </a:lnTo>
                <a:lnTo>
                  <a:pt x="370573" y="356870"/>
                </a:lnTo>
                <a:lnTo>
                  <a:pt x="363829" y="356870"/>
                </a:lnTo>
                <a:lnTo>
                  <a:pt x="363829" y="350520"/>
                </a:lnTo>
                <a:lnTo>
                  <a:pt x="357098" y="350520"/>
                </a:lnTo>
                <a:lnTo>
                  <a:pt x="357098" y="342900"/>
                </a:lnTo>
                <a:lnTo>
                  <a:pt x="350354" y="342900"/>
                </a:lnTo>
                <a:lnTo>
                  <a:pt x="350354" y="336550"/>
                </a:lnTo>
                <a:lnTo>
                  <a:pt x="343623" y="336550"/>
                </a:lnTo>
                <a:lnTo>
                  <a:pt x="343623" y="330200"/>
                </a:lnTo>
                <a:lnTo>
                  <a:pt x="336880" y="330200"/>
                </a:lnTo>
                <a:lnTo>
                  <a:pt x="336880" y="322580"/>
                </a:lnTo>
                <a:lnTo>
                  <a:pt x="330149" y="322580"/>
                </a:lnTo>
                <a:lnTo>
                  <a:pt x="330149" y="316230"/>
                </a:lnTo>
                <a:lnTo>
                  <a:pt x="323405" y="316230"/>
                </a:lnTo>
                <a:lnTo>
                  <a:pt x="323405" y="303530"/>
                </a:lnTo>
                <a:lnTo>
                  <a:pt x="309930" y="303530"/>
                </a:lnTo>
                <a:lnTo>
                  <a:pt x="309930" y="295910"/>
                </a:lnTo>
                <a:lnTo>
                  <a:pt x="303187" y="295910"/>
                </a:lnTo>
                <a:lnTo>
                  <a:pt x="303187" y="289560"/>
                </a:lnTo>
                <a:lnTo>
                  <a:pt x="296456" y="289560"/>
                </a:lnTo>
                <a:lnTo>
                  <a:pt x="296456" y="283210"/>
                </a:lnTo>
                <a:lnTo>
                  <a:pt x="289712" y="283210"/>
                </a:lnTo>
                <a:lnTo>
                  <a:pt x="289712" y="275590"/>
                </a:lnTo>
                <a:lnTo>
                  <a:pt x="282981" y="275590"/>
                </a:lnTo>
                <a:lnTo>
                  <a:pt x="282981" y="269240"/>
                </a:lnTo>
                <a:lnTo>
                  <a:pt x="276237" y="269240"/>
                </a:lnTo>
                <a:lnTo>
                  <a:pt x="276237" y="262890"/>
                </a:lnTo>
                <a:lnTo>
                  <a:pt x="269506" y="262890"/>
                </a:lnTo>
                <a:lnTo>
                  <a:pt x="269506" y="255270"/>
                </a:lnTo>
                <a:lnTo>
                  <a:pt x="262763" y="255270"/>
                </a:lnTo>
                <a:lnTo>
                  <a:pt x="262763" y="248920"/>
                </a:lnTo>
                <a:lnTo>
                  <a:pt x="256032" y="248920"/>
                </a:lnTo>
                <a:lnTo>
                  <a:pt x="256032" y="242570"/>
                </a:lnTo>
                <a:lnTo>
                  <a:pt x="249288" y="242570"/>
                </a:lnTo>
                <a:lnTo>
                  <a:pt x="249288" y="234950"/>
                </a:lnTo>
                <a:lnTo>
                  <a:pt x="242557" y="234950"/>
                </a:lnTo>
                <a:lnTo>
                  <a:pt x="242557" y="228600"/>
                </a:lnTo>
                <a:lnTo>
                  <a:pt x="235813" y="228600"/>
                </a:lnTo>
                <a:lnTo>
                  <a:pt x="235813" y="222250"/>
                </a:lnTo>
                <a:lnTo>
                  <a:pt x="229082" y="222250"/>
                </a:lnTo>
                <a:lnTo>
                  <a:pt x="229082" y="215900"/>
                </a:lnTo>
                <a:lnTo>
                  <a:pt x="222338" y="215900"/>
                </a:lnTo>
                <a:lnTo>
                  <a:pt x="222338" y="208280"/>
                </a:lnTo>
                <a:lnTo>
                  <a:pt x="215607" y="208280"/>
                </a:lnTo>
                <a:lnTo>
                  <a:pt x="215607" y="201930"/>
                </a:lnTo>
                <a:lnTo>
                  <a:pt x="202133" y="201930"/>
                </a:lnTo>
                <a:lnTo>
                  <a:pt x="202133" y="187960"/>
                </a:lnTo>
                <a:lnTo>
                  <a:pt x="195389" y="187960"/>
                </a:lnTo>
                <a:lnTo>
                  <a:pt x="195389" y="181610"/>
                </a:lnTo>
                <a:lnTo>
                  <a:pt x="188658" y="181610"/>
                </a:lnTo>
                <a:lnTo>
                  <a:pt x="188658" y="175260"/>
                </a:lnTo>
                <a:lnTo>
                  <a:pt x="181914" y="175260"/>
                </a:lnTo>
                <a:lnTo>
                  <a:pt x="181914" y="167640"/>
                </a:lnTo>
                <a:lnTo>
                  <a:pt x="168440" y="167640"/>
                </a:lnTo>
                <a:lnTo>
                  <a:pt x="168440" y="154940"/>
                </a:lnTo>
                <a:lnTo>
                  <a:pt x="161709" y="154940"/>
                </a:lnTo>
                <a:lnTo>
                  <a:pt x="161709" y="148590"/>
                </a:lnTo>
                <a:lnTo>
                  <a:pt x="154965" y="148590"/>
                </a:lnTo>
                <a:lnTo>
                  <a:pt x="154965" y="140970"/>
                </a:lnTo>
                <a:lnTo>
                  <a:pt x="148234" y="140970"/>
                </a:lnTo>
                <a:lnTo>
                  <a:pt x="148234" y="134620"/>
                </a:lnTo>
                <a:lnTo>
                  <a:pt x="141490" y="134620"/>
                </a:lnTo>
                <a:lnTo>
                  <a:pt x="141490" y="128270"/>
                </a:lnTo>
                <a:lnTo>
                  <a:pt x="128016" y="128270"/>
                </a:lnTo>
                <a:lnTo>
                  <a:pt x="128016" y="114300"/>
                </a:lnTo>
                <a:lnTo>
                  <a:pt x="121272" y="114300"/>
                </a:lnTo>
                <a:lnTo>
                  <a:pt x="121272" y="107950"/>
                </a:lnTo>
                <a:lnTo>
                  <a:pt x="107810" y="107950"/>
                </a:lnTo>
                <a:lnTo>
                  <a:pt x="107810" y="93980"/>
                </a:lnTo>
                <a:lnTo>
                  <a:pt x="101066" y="93980"/>
                </a:lnTo>
                <a:lnTo>
                  <a:pt x="101066" y="87630"/>
                </a:lnTo>
                <a:lnTo>
                  <a:pt x="87591" y="87630"/>
                </a:lnTo>
                <a:lnTo>
                  <a:pt x="87591" y="73660"/>
                </a:lnTo>
                <a:lnTo>
                  <a:pt x="80848" y="73660"/>
                </a:lnTo>
                <a:lnTo>
                  <a:pt x="80848" y="67310"/>
                </a:lnTo>
                <a:lnTo>
                  <a:pt x="74117" y="67310"/>
                </a:lnTo>
                <a:lnTo>
                  <a:pt x="74117" y="60960"/>
                </a:lnTo>
                <a:lnTo>
                  <a:pt x="60642" y="60960"/>
                </a:lnTo>
                <a:lnTo>
                  <a:pt x="60642" y="46990"/>
                </a:lnTo>
                <a:lnTo>
                  <a:pt x="53898" y="46990"/>
                </a:lnTo>
                <a:lnTo>
                  <a:pt x="53898" y="40640"/>
                </a:lnTo>
                <a:lnTo>
                  <a:pt x="47167" y="40640"/>
                </a:lnTo>
                <a:lnTo>
                  <a:pt x="47167" y="33020"/>
                </a:lnTo>
                <a:lnTo>
                  <a:pt x="40424" y="33020"/>
                </a:lnTo>
                <a:lnTo>
                  <a:pt x="40424" y="26670"/>
                </a:lnTo>
                <a:lnTo>
                  <a:pt x="33693" y="26670"/>
                </a:lnTo>
                <a:lnTo>
                  <a:pt x="33693" y="20320"/>
                </a:lnTo>
                <a:lnTo>
                  <a:pt x="26949" y="20320"/>
                </a:lnTo>
                <a:lnTo>
                  <a:pt x="26949" y="12700"/>
                </a:lnTo>
                <a:lnTo>
                  <a:pt x="20218" y="12700"/>
                </a:lnTo>
                <a:lnTo>
                  <a:pt x="20218" y="6350"/>
                </a:lnTo>
                <a:lnTo>
                  <a:pt x="13474" y="6350"/>
                </a:lnTo>
                <a:lnTo>
                  <a:pt x="13474" y="0"/>
                </a:lnTo>
                <a:lnTo>
                  <a:pt x="0" y="0"/>
                </a:lnTo>
                <a:lnTo>
                  <a:pt x="0" y="430530"/>
                </a:lnTo>
                <a:lnTo>
                  <a:pt x="437946" y="430530"/>
                </a:lnTo>
                <a:lnTo>
                  <a:pt x="437946" y="424180"/>
                </a:lnTo>
                <a:close/>
              </a:path>
              <a:path w="499109" h="458469">
                <a:moveTo>
                  <a:pt x="498576" y="342900"/>
                </a:moveTo>
                <a:lnTo>
                  <a:pt x="377304" y="342900"/>
                </a:lnTo>
                <a:lnTo>
                  <a:pt x="377304" y="350520"/>
                </a:lnTo>
                <a:lnTo>
                  <a:pt x="384048" y="350520"/>
                </a:lnTo>
                <a:lnTo>
                  <a:pt x="384048" y="356870"/>
                </a:lnTo>
                <a:lnTo>
                  <a:pt x="390779" y="356870"/>
                </a:lnTo>
                <a:lnTo>
                  <a:pt x="390779" y="363220"/>
                </a:lnTo>
                <a:lnTo>
                  <a:pt x="397522" y="363220"/>
                </a:lnTo>
                <a:lnTo>
                  <a:pt x="397522" y="370840"/>
                </a:lnTo>
                <a:lnTo>
                  <a:pt x="404253" y="370840"/>
                </a:lnTo>
                <a:lnTo>
                  <a:pt x="404253" y="377190"/>
                </a:lnTo>
                <a:lnTo>
                  <a:pt x="410997" y="377190"/>
                </a:lnTo>
                <a:lnTo>
                  <a:pt x="410997" y="383540"/>
                </a:lnTo>
                <a:lnTo>
                  <a:pt x="417728" y="383540"/>
                </a:lnTo>
                <a:lnTo>
                  <a:pt x="417728" y="391160"/>
                </a:lnTo>
                <a:lnTo>
                  <a:pt x="424472" y="391160"/>
                </a:lnTo>
                <a:lnTo>
                  <a:pt x="424472" y="397510"/>
                </a:lnTo>
                <a:lnTo>
                  <a:pt x="431203" y="397510"/>
                </a:lnTo>
                <a:lnTo>
                  <a:pt x="431203" y="403860"/>
                </a:lnTo>
                <a:lnTo>
                  <a:pt x="437946" y="403860"/>
                </a:lnTo>
                <a:lnTo>
                  <a:pt x="437946" y="410210"/>
                </a:lnTo>
                <a:lnTo>
                  <a:pt x="451421" y="410210"/>
                </a:lnTo>
                <a:lnTo>
                  <a:pt x="451421" y="424180"/>
                </a:lnTo>
                <a:lnTo>
                  <a:pt x="458152" y="424180"/>
                </a:lnTo>
                <a:lnTo>
                  <a:pt x="458152" y="430530"/>
                </a:lnTo>
                <a:lnTo>
                  <a:pt x="464896" y="430530"/>
                </a:lnTo>
                <a:lnTo>
                  <a:pt x="464896" y="438150"/>
                </a:lnTo>
                <a:lnTo>
                  <a:pt x="478370" y="438150"/>
                </a:lnTo>
                <a:lnTo>
                  <a:pt x="478370" y="450850"/>
                </a:lnTo>
                <a:lnTo>
                  <a:pt x="485101" y="450850"/>
                </a:lnTo>
                <a:lnTo>
                  <a:pt x="485101" y="458470"/>
                </a:lnTo>
                <a:lnTo>
                  <a:pt x="498576" y="458470"/>
                </a:lnTo>
                <a:lnTo>
                  <a:pt x="498576" y="350520"/>
                </a:lnTo>
                <a:lnTo>
                  <a:pt x="498576" y="34290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0" name="bg object 60"/>
          <p:cNvSpPr/>
          <p:nvPr/>
        </p:nvSpPr>
        <p:spPr>
          <a:xfrm>
            <a:off x="13573402" y="12932319"/>
            <a:ext cx="609950" cy="364490"/>
          </a:xfrm>
          <a:custGeom>
            <a:avLst/>
            <a:gdLst/>
            <a:ahLst/>
            <a:cxnLst/>
            <a:rect l="l" t="t" r="r" b="b"/>
            <a:pathLst>
              <a:path w="485140" h="364490">
                <a:moveTo>
                  <a:pt x="485101" y="0"/>
                </a:moveTo>
                <a:lnTo>
                  <a:pt x="0" y="0"/>
                </a:lnTo>
                <a:lnTo>
                  <a:pt x="0" y="6350"/>
                </a:lnTo>
                <a:lnTo>
                  <a:pt x="13474" y="6350"/>
                </a:lnTo>
                <a:lnTo>
                  <a:pt x="13474" y="13970"/>
                </a:lnTo>
                <a:lnTo>
                  <a:pt x="20218" y="13970"/>
                </a:lnTo>
                <a:lnTo>
                  <a:pt x="20218" y="20320"/>
                </a:lnTo>
                <a:lnTo>
                  <a:pt x="26949" y="20320"/>
                </a:lnTo>
                <a:lnTo>
                  <a:pt x="26949" y="26670"/>
                </a:lnTo>
                <a:lnTo>
                  <a:pt x="33693" y="26670"/>
                </a:lnTo>
                <a:lnTo>
                  <a:pt x="33693" y="34290"/>
                </a:lnTo>
                <a:lnTo>
                  <a:pt x="40424" y="34290"/>
                </a:lnTo>
                <a:lnTo>
                  <a:pt x="40424" y="40640"/>
                </a:lnTo>
                <a:lnTo>
                  <a:pt x="47167" y="40640"/>
                </a:lnTo>
                <a:lnTo>
                  <a:pt x="47167" y="46990"/>
                </a:lnTo>
                <a:lnTo>
                  <a:pt x="53898" y="46990"/>
                </a:lnTo>
                <a:lnTo>
                  <a:pt x="53898" y="54610"/>
                </a:lnTo>
                <a:lnTo>
                  <a:pt x="60642" y="54610"/>
                </a:lnTo>
                <a:lnTo>
                  <a:pt x="60642" y="60960"/>
                </a:lnTo>
                <a:lnTo>
                  <a:pt x="67373" y="60960"/>
                </a:lnTo>
                <a:lnTo>
                  <a:pt x="67373" y="67310"/>
                </a:lnTo>
                <a:lnTo>
                  <a:pt x="74117" y="67310"/>
                </a:lnTo>
                <a:lnTo>
                  <a:pt x="74117" y="81280"/>
                </a:lnTo>
                <a:lnTo>
                  <a:pt x="87591" y="81280"/>
                </a:lnTo>
                <a:lnTo>
                  <a:pt x="87591" y="87630"/>
                </a:lnTo>
                <a:lnTo>
                  <a:pt x="94335" y="87630"/>
                </a:lnTo>
                <a:lnTo>
                  <a:pt x="94335" y="101600"/>
                </a:lnTo>
                <a:lnTo>
                  <a:pt x="101066" y="101600"/>
                </a:lnTo>
                <a:lnTo>
                  <a:pt x="101066" y="107950"/>
                </a:lnTo>
                <a:lnTo>
                  <a:pt x="114541" y="107950"/>
                </a:lnTo>
                <a:lnTo>
                  <a:pt x="114541" y="114300"/>
                </a:lnTo>
                <a:lnTo>
                  <a:pt x="121285" y="114300"/>
                </a:lnTo>
                <a:lnTo>
                  <a:pt x="121285" y="121920"/>
                </a:lnTo>
                <a:lnTo>
                  <a:pt x="128016" y="121920"/>
                </a:lnTo>
                <a:lnTo>
                  <a:pt x="128016" y="128270"/>
                </a:lnTo>
                <a:lnTo>
                  <a:pt x="134759" y="128270"/>
                </a:lnTo>
                <a:lnTo>
                  <a:pt x="134759" y="134620"/>
                </a:lnTo>
                <a:lnTo>
                  <a:pt x="141490" y="134620"/>
                </a:lnTo>
                <a:lnTo>
                  <a:pt x="141490" y="142240"/>
                </a:lnTo>
                <a:lnTo>
                  <a:pt x="148234" y="142240"/>
                </a:lnTo>
                <a:lnTo>
                  <a:pt x="148234" y="148590"/>
                </a:lnTo>
                <a:lnTo>
                  <a:pt x="161709" y="148590"/>
                </a:lnTo>
                <a:lnTo>
                  <a:pt x="161709" y="162560"/>
                </a:lnTo>
                <a:lnTo>
                  <a:pt x="168440" y="162560"/>
                </a:lnTo>
                <a:lnTo>
                  <a:pt x="168440" y="168910"/>
                </a:lnTo>
                <a:lnTo>
                  <a:pt x="175183" y="168910"/>
                </a:lnTo>
                <a:lnTo>
                  <a:pt x="175183" y="175260"/>
                </a:lnTo>
                <a:lnTo>
                  <a:pt x="181914" y="175260"/>
                </a:lnTo>
                <a:lnTo>
                  <a:pt x="181914" y="181610"/>
                </a:lnTo>
                <a:lnTo>
                  <a:pt x="188658" y="181610"/>
                </a:lnTo>
                <a:lnTo>
                  <a:pt x="188658" y="189230"/>
                </a:lnTo>
                <a:lnTo>
                  <a:pt x="195389" y="1892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201930"/>
                </a:lnTo>
                <a:lnTo>
                  <a:pt x="208864" y="201930"/>
                </a:lnTo>
                <a:lnTo>
                  <a:pt x="208864" y="215900"/>
                </a:lnTo>
                <a:lnTo>
                  <a:pt x="222338" y="215900"/>
                </a:lnTo>
                <a:lnTo>
                  <a:pt x="222338" y="222250"/>
                </a:lnTo>
                <a:lnTo>
                  <a:pt x="229082" y="222250"/>
                </a:lnTo>
                <a:lnTo>
                  <a:pt x="229082" y="229870"/>
                </a:lnTo>
                <a:lnTo>
                  <a:pt x="235813" y="229870"/>
                </a:lnTo>
                <a:lnTo>
                  <a:pt x="235813" y="236220"/>
                </a:lnTo>
                <a:lnTo>
                  <a:pt x="242557" y="236220"/>
                </a:lnTo>
                <a:lnTo>
                  <a:pt x="242557" y="242570"/>
                </a:lnTo>
                <a:lnTo>
                  <a:pt x="249288" y="242570"/>
                </a:lnTo>
                <a:lnTo>
                  <a:pt x="249288" y="248920"/>
                </a:lnTo>
                <a:lnTo>
                  <a:pt x="256032" y="248920"/>
                </a:lnTo>
                <a:lnTo>
                  <a:pt x="256032" y="256540"/>
                </a:lnTo>
                <a:lnTo>
                  <a:pt x="269506" y="256540"/>
                </a:lnTo>
                <a:lnTo>
                  <a:pt x="269506" y="269240"/>
                </a:lnTo>
                <a:lnTo>
                  <a:pt x="276237" y="269240"/>
                </a:lnTo>
                <a:lnTo>
                  <a:pt x="276237" y="276860"/>
                </a:lnTo>
                <a:lnTo>
                  <a:pt x="282981" y="276860"/>
                </a:lnTo>
                <a:lnTo>
                  <a:pt x="282981" y="283210"/>
                </a:lnTo>
                <a:lnTo>
                  <a:pt x="289712" y="283210"/>
                </a:lnTo>
                <a:lnTo>
                  <a:pt x="289712" y="289560"/>
                </a:lnTo>
                <a:lnTo>
                  <a:pt x="296456" y="289560"/>
                </a:lnTo>
                <a:lnTo>
                  <a:pt x="296456" y="297180"/>
                </a:lnTo>
                <a:lnTo>
                  <a:pt x="303199" y="297180"/>
                </a:lnTo>
                <a:lnTo>
                  <a:pt x="303199" y="303530"/>
                </a:lnTo>
                <a:lnTo>
                  <a:pt x="309930" y="303530"/>
                </a:lnTo>
                <a:lnTo>
                  <a:pt x="309930" y="309880"/>
                </a:lnTo>
                <a:lnTo>
                  <a:pt x="316674" y="309880"/>
                </a:lnTo>
                <a:lnTo>
                  <a:pt x="316674" y="317500"/>
                </a:lnTo>
                <a:lnTo>
                  <a:pt x="323405" y="317500"/>
                </a:lnTo>
                <a:lnTo>
                  <a:pt x="323405" y="323850"/>
                </a:lnTo>
                <a:lnTo>
                  <a:pt x="330149" y="323850"/>
                </a:lnTo>
                <a:lnTo>
                  <a:pt x="330149" y="330200"/>
                </a:lnTo>
                <a:lnTo>
                  <a:pt x="336880" y="330200"/>
                </a:lnTo>
                <a:lnTo>
                  <a:pt x="336880" y="336550"/>
                </a:lnTo>
                <a:lnTo>
                  <a:pt x="343623" y="336550"/>
                </a:lnTo>
                <a:lnTo>
                  <a:pt x="343623" y="344170"/>
                </a:lnTo>
                <a:lnTo>
                  <a:pt x="350354" y="344170"/>
                </a:lnTo>
                <a:lnTo>
                  <a:pt x="350354" y="350520"/>
                </a:lnTo>
                <a:lnTo>
                  <a:pt x="357098" y="350520"/>
                </a:lnTo>
                <a:lnTo>
                  <a:pt x="357098" y="356870"/>
                </a:lnTo>
                <a:lnTo>
                  <a:pt x="363829" y="356870"/>
                </a:lnTo>
                <a:lnTo>
                  <a:pt x="363829" y="364490"/>
                </a:lnTo>
                <a:lnTo>
                  <a:pt x="485101" y="364490"/>
                </a:lnTo>
                <a:lnTo>
                  <a:pt x="485101" y="356870"/>
                </a:lnTo>
                <a:lnTo>
                  <a:pt x="485101" y="350520"/>
                </a:lnTo>
                <a:lnTo>
                  <a:pt x="485101" y="6350"/>
                </a:lnTo>
                <a:lnTo>
                  <a:pt x="485101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1" name="bg object 61"/>
          <p:cNvSpPr/>
          <p:nvPr/>
        </p:nvSpPr>
        <p:spPr>
          <a:xfrm>
            <a:off x="18655942" y="12945019"/>
            <a:ext cx="1677361" cy="1270000"/>
          </a:xfrm>
          <a:custGeom>
            <a:avLst/>
            <a:gdLst/>
            <a:ahLst/>
            <a:cxnLst/>
            <a:rect l="l" t="t" r="r" b="b"/>
            <a:pathLst>
              <a:path w="1334134" h="1270000">
                <a:moveTo>
                  <a:pt x="667016" y="1257300"/>
                </a:moveTo>
                <a:lnTo>
                  <a:pt x="653542" y="1257300"/>
                </a:lnTo>
                <a:lnTo>
                  <a:pt x="653542" y="1244600"/>
                </a:lnTo>
                <a:lnTo>
                  <a:pt x="646811" y="1244600"/>
                </a:lnTo>
                <a:lnTo>
                  <a:pt x="646811" y="1231900"/>
                </a:lnTo>
                <a:lnTo>
                  <a:pt x="640067" y="1231900"/>
                </a:lnTo>
                <a:lnTo>
                  <a:pt x="640067" y="1219200"/>
                </a:lnTo>
                <a:lnTo>
                  <a:pt x="633323" y="1219200"/>
                </a:lnTo>
                <a:lnTo>
                  <a:pt x="633323" y="1206500"/>
                </a:lnTo>
                <a:lnTo>
                  <a:pt x="626592" y="1206500"/>
                </a:lnTo>
                <a:lnTo>
                  <a:pt x="626592" y="1193800"/>
                </a:lnTo>
                <a:lnTo>
                  <a:pt x="613117" y="1193800"/>
                </a:lnTo>
                <a:lnTo>
                  <a:pt x="613117" y="1181100"/>
                </a:lnTo>
                <a:lnTo>
                  <a:pt x="606374" y="1181100"/>
                </a:lnTo>
                <a:lnTo>
                  <a:pt x="606374" y="1168400"/>
                </a:lnTo>
                <a:lnTo>
                  <a:pt x="599643" y="1168400"/>
                </a:lnTo>
                <a:lnTo>
                  <a:pt x="599643" y="1155700"/>
                </a:lnTo>
                <a:lnTo>
                  <a:pt x="592899" y="1155700"/>
                </a:lnTo>
                <a:lnTo>
                  <a:pt x="592899" y="1143000"/>
                </a:lnTo>
                <a:lnTo>
                  <a:pt x="586168" y="1143000"/>
                </a:lnTo>
                <a:lnTo>
                  <a:pt x="586168" y="1117600"/>
                </a:lnTo>
                <a:lnTo>
                  <a:pt x="579424" y="1117600"/>
                </a:lnTo>
                <a:lnTo>
                  <a:pt x="579424" y="1066800"/>
                </a:lnTo>
                <a:lnTo>
                  <a:pt x="208864" y="1066800"/>
                </a:lnTo>
                <a:lnTo>
                  <a:pt x="208864" y="990600"/>
                </a:lnTo>
                <a:lnTo>
                  <a:pt x="222338" y="990600"/>
                </a:lnTo>
                <a:lnTo>
                  <a:pt x="222338" y="965200"/>
                </a:lnTo>
                <a:lnTo>
                  <a:pt x="229069" y="965200"/>
                </a:lnTo>
                <a:lnTo>
                  <a:pt x="229069" y="914400"/>
                </a:lnTo>
                <a:lnTo>
                  <a:pt x="242544" y="914400"/>
                </a:lnTo>
                <a:lnTo>
                  <a:pt x="242544" y="901700"/>
                </a:lnTo>
                <a:lnTo>
                  <a:pt x="249288" y="901700"/>
                </a:lnTo>
                <a:lnTo>
                  <a:pt x="249288" y="889000"/>
                </a:lnTo>
                <a:lnTo>
                  <a:pt x="262763" y="889000"/>
                </a:lnTo>
                <a:lnTo>
                  <a:pt x="262763" y="863600"/>
                </a:lnTo>
                <a:lnTo>
                  <a:pt x="269506" y="863600"/>
                </a:lnTo>
                <a:lnTo>
                  <a:pt x="269506" y="850900"/>
                </a:lnTo>
                <a:lnTo>
                  <a:pt x="276237" y="850900"/>
                </a:lnTo>
                <a:lnTo>
                  <a:pt x="276237" y="838200"/>
                </a:lnTo>
                <a:lnTo>
                  <a:pt x="303187" y="838200"/>
                </a:lnTo>
                <a:lnTo>
                  <a:pt x="303187" y="825500"/>
                </a:lnTo>
                <a:lnTo>
                  <a:pt x="316661" y="825500"/>
                </a:lnTo>
                <a:lnTo>
                  <a:pt x="316661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50354" y="800100"/>
                </a:lnTo>
                <a:lnTo>
                  <a:pt x="350354" y="787400"/>
                </a:lnTo>
                <a:lnTo>
                  <a:pt x="363829" y="787400"/>
                </a:lnTo>
                <a:lnTo>
                  <a:pt x="363829" y="774700"/>
                </a:lnTo>
                <a:lnTo>
                  <a:pt x="384035" y="774700"/>
                </a:lnTo>
                <a:lnTo>
                  <a:pt x="384035" y="762000"/>
                </a:lnTo>
                <a:lnTo>
                  <a:pt x="390779" y="762000"/>
                </a:lnTo>
                <a:lnTo>
                  <a:pt x="390779" y="749300"/>
                </a:lnTo>
                <a:lnTo>
                  <a:pt x="417728" y="749300"/>
                </a:lnTo>
                <a:lnTo>
                  <a:pt x="417728" y="736600"/>
                </a:lnTo>
                <a:lnTo>
                  <a:pt x="444677" y="736600"/>
                </a:lnTo>
                <a:lnTo>
                  <a:pt x="444677" y="723900"/>
                </a:lnTo>
                <a:lnTo>
                  <a:pt x="195389" y="723900"/>
                </a:lnTo>
                <a:lnTo>
                  <a:pt x="195389" y="711200"/>
                </a:lnTo>
                <a:lnTo>
                  <a:pt x="148221" y="711200"/>
                </a:lnTo>
                <a:lnTo>
                  <a:pt x="148221" y="698500"/>
                </a:lnTo>
                <a:lnTo>
                  <a:pt x="128016" y="698500"/>
                </a:lnTo>
                <a:lnTo>
                  <a:pt x="128016" y="685800"/>
                </a:lnTo>
                <a:lnTo>
                  <a:pt x="94322" y="685800"/>
                </a:lnTo>
                <a:lnTo>
                  <a:pt x="94322" y="673100"/>
                </a:lnTo>
                <a:lnTo>
                  <a:pt x="67373" y="673100"/>
                </a:lnTo>
                <a:lnTo>
                  <a:pt x="67373" y="660400"/>
                </a:lnTo>
                <a:lnTo>
                  <a:pt x="40424" y="660400"/>
                </a:lnTo>
                <a:lnTo>
                  <a:pt x="40424" y="635000"/>
                </a:lnTo>
                <a:lnTo>
                  <a:pt x="26949" y="635000"/>
                </a:lnTo>
                <a:lnTo>
                  <a:pt x="26949" y="622300"/>
                </a:lnTo>
                <a:lnTo>
                  <a:pt x="20205" y="622300"/>
                </a:lnTo>
                <a:lnTo>
                  <a:pt x="20205" y="596900"/>
                </a:lnTo>
                <a:lnTo>
                  <a:pt x="40424" y="596900"/>
                </a:lnTo>
                <a:lnTo>
                  <a:pt x="40424" y="584200"/>
                </a:lnTo>
                <a:lnTo>
                  <a:pt x="53898" y="584200"/>
                </a:lnTo>
                <a:lnTo>
                  <a:pt x="53898" y="571500"/>
                </a:lnTo>
                <a:lnTo>
                  <a:pt x="74117" y="571500"/>
                </a:lnTo>
                <a:lnTo>
                  <a:pt x="74117" y="558800"/>
                </a:lnTo>
                <a:lnTo>
                  <a:pt x="107797" y="558800"/>
                </a:lnTo>
                <a:lnTo>
                  <a:pt x="107797" y="546100"/>
                </a:lnTo>
                <a:lnTo>
                  <a:pt x="121272" y="546100"/>
                </a:lnTo>
                <a:lnTo>
                  <a:pt x="121272" y="533400"/>
                </a:lnTo>
                <a:lnTo>
                  <a:pt x="148221" y="533400"/>
                </a:lnTo>
                <a:lnTo>
                  <a:pt x="148221" y="520700"/>
                </a:lnTo>
                <a:lnTo>
                  <a:pt x="181914" y="520700"/>
                </a:lnTo>
                <a:lnTo>
                  <a:pt x="181914" y="508000"/>
                </a:lnTo>
                <a:lnTo>
                  <a:pt x="539000" y="508000"/>
                </a:lnTo>
                <a:lnTo>
                  <a:pt x="539000" y="495300"/>
                </a:lnTo>
                <a:lnTo>
                  <a:pt x="458152" y="495300"/>
                </a:lnTo>
                <a:lnTo>
                  <a:pt x="458152" y="482600"/>
                </a:lnTo>
                <a:lnTo>
                  <a:pt x="417728" y="482600"/>
                </a:lnTo>
                <a:lnTo>
                  <a:pt x="417728" y="469900"/>
                </a:lnTo>
                <a:lnTo>
                  <a:pt x="404253" y="469900"/>
                </a:lnTo>
                <a:lnTo>
                  <a:pt x="404253" y="457200"/>
                </a:lnTo>
                <a:lnTo>
                  <a:pt x="384035" y="457200"/>
                </a:lnTo>
                <a:lnTo>
                  <a:pt x="384035" y="444500"/>
                </a:lnTo>
                <a:lnTo>
                  <a:pt x="350354" y="444500"/>
                </a:lnTo>
                <a:lnTo>
                  <a:pt x="350354" y="431800"/>
                </a:lnTo>
                <a:lnTo>
                  <a:pt x="336880" y="431800"/>
                </a:lnTo>
                <a:lnTo>
                  <a:pt x="336880" y="406400"/>
                </a:lnTo>
                <a:lnTo>
                  <a:pt x="309930" y="406400"/>
                </a:lnTo>
                <a:lnTo>
                  <a:pt x="309930" y="381000"/>
                </a:lnTo>
                <a:lnTo>
                  <a:pt x="289712" y="381000"/>
                </a:lnTo>
                <a:lnTo>
                  <a:pt x="289712" y="368300"/>
                </a:lnTo>
                <a:lnTo>
                  <a:pt x="276237" y="368300"/>
                </a:lnTo>
                <a:lnTo>
                  <a:pt x="276237" y="355600"/>
                </a:lnTo>
                <a:lnTo>
                  <a:pt x="262763" y="355600"/>
                </a:lnTo>
                <a:lnTo>
                  <a:pt x="262763" y="342900"/>
                </a:lnTo>
                <a:lnTo>
                  <a:pt x="256032" y="342900"/>
                </a:lnTo>
                <a:lnTo>
                  <a:pt x="256032" y="317500"/>
                </a:lnTo>
                <a:lnTo>
                  <a:pt x="249288" y="317500"/>
                </a:lnTo>
                <a:lnTo>
                  <a:pt x="249288" y="304800"/>
                </a:lnTo>
                <a:lnTo>
                  <a:pt x="242544" y="304800"/>
                </a:lnTo>
                <a:lnTo>
                  <a:pt x="242544" y="292100"/>
                </a:lnTo>
                <a:lnTo>
                  <a:pt x="235813" y="292100"/>
                </a:lnTo>
                <a:lnTo>
                  <a:pt x="235813" y="279400"/>
                </a:lnTo>
                <a:lnTo>
                  <a:pt x="229069" y="279400"/>
                </a:lnTo>
                <a:lnTo>
                  <a:pt x="229069" y="254000"/>
                </a:lnTo>
                <a:lnTo>
                  <a:pt x="222338" y="254000"/>
                </a:lnTo>
                <a:lnTo>
                  <a:pt x="222338" y="241300"/>
                </a:lnTo>
                <a:lnTo>
                  <a:pt x="215595" y="241300"/>
                </a:lnTo>
                <a:lnTo>
                  <a:pt x="215595" y="203200"/>
                </a:lnTo>
                <a:lnTo>
                  <a:pt x="202120" y="203200"/>
                </a:lnTo>
                <a:lnTo>
                  <a:pt x="202120" y="139700"/>
                </a:lnTo>
                <a:lnTo>
                  <a:pt x="586168" y="139700"/>
                </a:lnTo>
                <a:lnTo>
                  <a:pt x="586168" y="101600"/>
                </a:lnTo>
                <a:lnTo>
                  <a:pt x="592899" y="101600"/>
                </a:lnTo>
                <a:lnTo>
                  <a:pt x="592899" y="76200"/>
                </a:lnTo>
                <a:lnTo>
                  <a:pt x="599643" y="76200"/>
                </a:lnTo>
                <a:lnTo>
                  <a:pt x="599643" y="63500"/>
                </a:lnTo>
                <a:lnTo>
                  <a:pt x="613117" y="63500"/>
                </a:lnTo>
                <a:lnTo>
                  <a:pt x="613117" y="50800"/>
                </a:lnTo>
                <a:lnTo>
                  <a:pt x="619848" y="50800"/>
                </a:lnTo>
                <a:lnTo>
                  <a:pt x="619848" y="38100"/>
                </a:lnTo>
                <a:lnTo>
                  <a:pt x="626592" y="38100"/>
                </a:lnTo>
                <a:lnTo>
                  <a:pt x="626592" y="25400"/>
                </a:lnTo>
                <a:lnTo>
                  <a:pt x="633323" y="25400"/>
                </a:lnTo>
                <a:lnTo>
                  <a:pt x="633323" y="0"/>
                </a:lnTo>
                <a:lnTo>
                  <a:pt x="0" y="0"/>
                </a:lnTo>
                <a:lnTo>
                  <a:pt x="0" y="25400"/>
                </a:lnTo>
                <a:lnTo>
                  <a:pt x="0" y="38100"/>
                </a:lnTo>
                <a:lnTo>
                  <a:pt x="0" y="1270000"/>
                </a:lnTo>
                <a:lnTo>
                  <a:pt x="667016" y="1270000"/>
                </a:lnTo>
                <a:lnTo>
                  <a:pt x="667016" y="1257300"/>
                </a:lnTo>
                <a:close/>
              </a:path>
              <a:path w="1334134" h="1270000">
                <a:moveTo>
                  <a:pt x="1334033" y="1257300"/>
                </a:moveTo>
                <a:lnTo>
                  <a:pt x="687222" y="1257300"/>
                </a:lnTo>
                <a:lnTo>
                  <a:pt x="687222" y="1270000"/>
                </a:lnTo>
                <a:lnTo>
                  <a:pt x="1334033" y="1270000"/>
                </a:lnTo>
                <a:lnTo>
                  <a:pt x="1334033" y="125730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2" name="bg object 62"/>
          <p:cNvSpPr/>
          <p:nvPr/>
        </p:nvSpPr>
        <p:spPr>
          <a:xfrm>
            <a:off x="19054069" y="13567319"/>
            <a:ext cx="1279776" cy="647700"/>
          </a:xfrm>
          <a:custGeom>
            <a:avLst/>
            <a:gdLst/>
            <a:ahLst/>
            <a:cxnLst/>
            <a:rect l="l" t="t" r="r" b="b"/>
            <a:pathLst>
              <a:path w="1017905" h="647700">
                <a:moveTo>
                  <a:pt x="289712" y="203200"/>
                </a:moveTo>
                <a:lnTo>
                  <a:pt x="235813" y="203200"/>
                </a:lnTo>
                <a:lnTo>
                  <a:pt x="235813" y="215900"/>
                </a:lnTo>
                <a:lnTo>
                  <a:pt x="229082" y="215900"/>
                </a:lnTo>
                <a:lnTo>
                  <a:pt x="229082" y="228600"/>
                </a:lnTo>
                <a:lnTo>
                  <a:pt x="222338" y="228600"/>
                </a:lnTo>
                <a:lnTo>
                  <a:pt x="222338" y="254000"/>
                </a:lnTo>
                <a:lnTo>
                  <a:pt x="222338" y="266700"/>
                </a:lnTo>
                <a:lnTo>
                  <a:pt x="208864" y="266700"/>
                </a:lnTo>
                <a:lnTo>
                  <a:pt x="208864" y="279400"/>
                </a:lnTo>
                <a:lnTo>
                  <a:pt x="195389" y="279400"/>
                </a:lnTo>
                <a:lnTo>
                  <a:pt x="195389" y="292100"/>
                </a:lnTo>
                <a:lnTo>
                  <a:pt x="195389" y="302260"/>
                </a:lnTo>
                <a:lnTo>
                  <a:pt x="195389" y="304800"/>
                </a:lnTo>
                <a:lnTo>
                  <a:pt x="175183" y="304800"/>
                </a:lnTo>
                <a:lnTo>
                  <a:pt x="175183" y="317500"/>
                </a:lnTo>
                <a:lnTo>
                  <a:pt x="161696" y="317500"/>
                </a:lnTo>
                <a:lnTo>
                  <a:pt x="161696" y="330200"/>
                </a:lnTo>
                <a:lnTo>
                  <a:pt x="154965" y="330200"/>
                </a:lnTo>
                <a:lnTo>
                  <a:pt x="154965" y="342900"/>
                </a:lnTo>
                <a:lnTo>
                  <a:pt x="141490" y="342900"/>
                </a:lnTo>
                <a:lnTo>
                  <a:pt x="141490" y="355600"/>
                </a:lnTo>
                <a:lnTo>
                  <a:pt x="134747" y="355600"/>
                </a:lnTo>
                <a:lnTo>
                  <a:pt x="134747" y="368300"/>
                </a:lnTo>
                <a:lnTo>
                  <a:pt x="128016" y="368300"/>
                </a:lnTo>
                <a:lnTo>
                  <a:pt x="128016" y="381000"/>
                </a:lnTo>
                <a:lnTo>
                  <a:pt x="114541" y="381000"/>
                </a:lnTo>
                <a:lnTo>
                  <a:pt x="114541" y="393700"/>
                </a:lnTo>
                <a:lnTo>
                  <a:pt x="74117" y="393700"/>
                </a:lnTo>
                <a:lnTo>
                  <a:pt x="74117" y="406400"/>
                </a:lnTo>
                <a:lnTo>
                  <a:pt x="47167" y="406400"/>
                </a:lnTo>
                <a:lnTo>
                  <a:pt x="47167" y="419100"/>
                </a:lnTo>
                <a:lnTo>
                  <a:pt x="20218" y="419100"/>
                </a:lnTo>
                <a:lnTo>
                  <a:pt x="20218" y="431800"/>
                </a:lnTo>
                <a:lnTo>
                  <a:pt x="0" y="431800"/>
                </a:lnTo>
                <a:lnTo>
                  <a:pt x="0" y="444500"/>
                </a:lnTo>
                <a:lnTo>
                  <a:pt x="256032" y="444500"/>
                </a:lnTo>
                <a:lnTo>
                  <a:pt x="256032" y="431800"/>
                </a:lnTo>
                <a:lnTo>
                  <a:pt x="256032" y="419100"/>
                </a:lnTo>
                <a:lnTo>
                  <a:pt x="256032" y="304800"/>
                </a:lnTo>
                <a:lnTo>
                  <a:pt x="262763" y="304800"/>
                </a:lnTo>
                <a:lnTo>
                  <a:pt x="262763" y="302260"/>
                </a:lnTo>
                <a:lnTo>
                  <a:pt x="262763" y="292100"/>
                </a:lnTo>
                <a:lnTo>
                  <a:pt x="269506" y="292100"/>
                </a:lnTo>
                <a:lnTo>
                  <a:pt x="269506" y="279400"/>
                </a:lnTo>
                <a:lnTo>
                  <a:pt x="269506" y="266700"/>
                </a:lnTo>
                <a:lnTo>
                  <a:pt x="276237" y="266700"/>
                </a:lnTo>
                <a:lnTo>
                  <a:pt x="276237" y="254000"/>
                </a:lnTo>
                <a:lnTo>
                  <a:pt x="282981" y="254000"/>
                </a:lnTo>
                <a:lnTo>
                  <a:pt x="282981" y="228600"/>
                </a:lnTo>
                <a:lnTo>
                  <a:pt x="289712" y="228600"/>
                </a:lnTo>
                <a:lnTo>
                  <a:pt x="289712" y="215900"/>
                </a:lnTo>
                <a:lnTo>
                  <a:pt x="289712" y="203200"/>
                </a:lnTo>
                <a:close/>
              </a:path>
              <a:path w="1017905" h="647700">
                <a:moveTo>
                  <a:pt x="1017371" y="0"/>
                </a:moveTo>
                <a:lnTo>
                  <a:pt x="1010627" y="0"/>
                </a:lnTo>
                <a:lnTo>
                  <a:pt x="1010627" y="12700"/>
                </a:lnTo>
                <a:lnTo>
                  <a:pt x="983678" y="12700"/>
                </a:lnTo>
                <a:lnTo>
                  <a:pt x="983678" y="25400"/>
                </a:lnTo>
                <a:lnTo>
                  <a:pt x="976947" y="25400"/>
                </a:lnTo>
                <a:lnTo>
                  <a:pt x="976947" y="38100"/>
                </a:lnTo>
                <a:lnTo>
                  <a:pt x="963472" y="38100"/>
                </a:lnTo>
                <a:lnTo>
                  <a:pt x="963472" y="50800"/>
                </a:lnTo>
                <a:lnTo>
                  <a:pt x="936523" y="50800"/>
                </a:lnTo>
                <a:lnTo>
                  <a:pt x="936523" y="63500"/>
                </a:lnTo>
                <a:lnTo>
                  <a:pt x="909574" y="63500"/>
                </a:lnTo>
                <a:lnTo>
                  <a:pt x="909574" y="76200"/>
                </a:lnTo>
                <a:lnTo>
                  <a:pt x="855675" y="76200"/>
                </a:lnTo>
                <a:lnTo>
                  <a:pt x="855675" y="88900"/>
                </a:lnTo>
                <a:lnTo>
                  <a:pt x="559219" y="88900"/>
                </a:lnTo>
                <a:lnTo>
                  <a:pt x="559219" y="101600"/>
                </a:lnTo>
                <a:lnTo>
                  <a:pt x="606386" y="101600"/>
                </a:lnTo>
                <a:lnTo>
                  <a:pt x="606386" y="114300"/>
                </a:lnTo>
                <a:lnTo>
                  <a:pt x="633336" y="114300"/>
                </a:lnTo>
                <a:lnTo>
                  <a:pt x="633336" y="127000"/>
                </a:lnTo>
                <a:lnTo>
                  <a:pt x="667016" y="127000"/>
                </a:lnTo>
                <a:lnTo>
                  <a:pt x="667016" y="152400"/>
                </a:lnTo>
                <a:lnTo>
                  <a:pt x="693966" y="152400"/>
                </a:lnTo>
                <a:lnTo>
                  <a:pt x="693966" y="165100"/>
                </a:lnTo>
                <a:lnTo>
                  <a:pt x="714184" y="165100"/>
                </a:lnTo>
                <a:lnTo>
                  <a:pt x="714184" y="177800"/>
                </a:lnTo>
                <a:lnTo>
                  <a:pt x="741133" y="177800"/>
                </a:lnTo>
                <a:lnTo>
                  <a:pt x="741133" y="203200"/>
                </a:lnTo>
                <a:lnTo>
                  <a:pt x="761339" y="203200"/>
                </a:lnTo>
                <a:lnTo>
                  <a:pt x="761339" y="228600"/>
                </a:lnTo>
                <a:lnTo>
                  <a:pt x="788301" y="228600"/>
                </a:lnTo>
                <a:lnTo>
                  <a:pt x="788301" y="254000"/>
                </a:lnTo>
                <a:lnTo>
                  <a:pt x="795032" y="254000"/>
                </a:lnTo>
                <a:lnTo>
                  <a:pt x="795032" y="266700"/>
                </a:lnTo>
                <a:lnTo>
                  <a:pt x="801776" y="266700"/>
                </a:lnTo>
                <a:lnTo>
                  <a:pt x="801776" y="292100"/>
                </a:lnTo>
                <a:lnTo>
                  <a:pt x="808507" y="292100"/>
                </a:lnTo>
                <a:lnTo>
                  <a:pt x="808507" y="304800"/>
                </a:lnTo>
                <a:lnTo>
                  <a:pt x="815238" y="304800"/>
                </a:lnTo>
                <a:lnTo>
                  <a:pt x="815238" y="317500"/>
                </a:lnTo>
                <a:lnTo>
                  <a:pt x="821982" y="317500"/>
                </a:lnTo>
                <a:lnTo>
                  <a:pt x="821982" y="342900"/>
                </a:lnTo>
                <a:lnTo>
                  <a:pt x="835456" y="342900"/>
                </a:lnTo>
                <a:lnTo>
                  <a:pt x="835456" y="393700"/>
                </a:lnTo>
                <a:lnTo>
                  <a:pt x="842200" y="393700"/>
                </a:lnTo>
                <a:lnTo>
                  <a:pt x="842200" y="444500"/>
                </a:lnTo>
                <a:lnTo>
                  <a:pt x="734390" y="444500"/>
                </a:lnTo>
                <a:lnTo>
                  <a:pt x="734390" y="431800"/>
                </a:lnTo>
                <a:lnTo>
                  <a:pt x="720915" y="431800"/>
                </a:lnTo>
                <a:lnTo>
                  <a:pt x="720915" y="419100"/>
                </a:lnTo>
                <a:lnTo>
                  <a:pt x="673760" y="419100"/>
                </a:lnTo>
                <a:lnTo>
                  <a:pt x="673760" y="406400"/>
                </a:lnTo>
                <a:lnTo>
                  <a:pt x="646811" y="406400"/>
                </a:lnTo>
                <a:lnTo>
                  <a:pt x="646811" y="393700"/>
                </a:lnTo>
                <a:lnTo>
                  <a:pt x="633336" y="393700"/>
                </a:lnTo>
                <a:lnTo>
                  <a:pt x="633336" y="381000"/>
                </a:lnTo>
                <a:lnTo>
                  <a:pt x="613117" y="381000"/>
                </a:lnTo>
                <a:lnTo>
                  <a:pt x="613117" y="368300"/>
                </a:lnTo>
                <a:lnTo>
                  <a:pt x="599643" y="368300"/>
                </a:lnTo>
                <a:lnTo>
                  <a:pt x="599643" y="355600"/>
                </a:lnTo>
                <a:lnTo>
                  <a:pt x="586168" y="355600"/>
                </a:lnTo>
                <a:lnTo>
                  <a:pt x="586168" y="342900"/>
                </a:lnTo>
                <a:lnTo>
                  <a:pt x="572693" y="342900"/>
                </a:lnTo>
                <a:lnTo>
                  <a:pt x="572693" y="330200"/>
                </a:lnTo>
                <a:lnTo>
                  <a:pt x="565962" y="330200"/>
                </a:lnTo>
                <a:lnTo>
                  <a:pt x="565962" y="317500"/>
                </a:lnTo>
                <a:lnTo>
                  <a:pt x="552475" y="317500"/>
                </a:lnTo>
                <a:lnTo>
                  <a:pt x="552475" y="304800"/>
                </a:lnTo>
                <a:lnTo>
                  <a:pt x="545744" y="304800"/>
                </a:lnTo>
                <a:lnTo>
                  <a:pt x="545744" y="302260"/>
                </a:lnTo>
                <a:lnTo>
                  <a:pt x="545744" y="292100"/>
                </a:lnTo>
                <a:lnTo>
                  <a:pt x="532269" y="292100"/>
                </a:lnTo>
                <a:lnTo>
                  <a:pt x="532269" y="279400"/>
                </a:lnTo>
                <a:lnTo>
                  <a:pt x="532269" y="266700"/>
                </a:lnTo>
                <a:lnTo>
                  <a:pt x="518795" y="266700"/>
                </a:lnTo>
                <a:lnTo>
                  <a:pt x="518795" y="228600"/>
                </a:lnTo>
                <a:lnTo>
                  <a:pt x="505320" y="228600"/>
                </a:lnTo>
                <a:lnTo>
                  <a:pt x="505320" y="215900"/>
                </a:lnTo>
                <a:lnTo>
                  <a:pt x="431203" y="215900"/>
                </a:lnTo>
                <a:lnTo>
                  <a:pt x="431203" y="228600"/>
                </a:lnTo>
                <a:lnTo>
                  <a:pt x="437934" y="228600"/>
                </a:lnTo>
                <a:lnTo>
                  <a:pt x="437934" y="266700"/>
                </a:lnTo>
                <a:lnTo>
                  <a:pt x="444677" y="266700"/>
                </a:lnTo>
                <a:lnTo>
                  <a:pt x="444677" y="279400"/>
                </a:lnTo>
                <a:lnTo>
                  <a:pt x="451421" y="279400"/>
                </a:lnTo>
                <a:lnTo>
                  <a:pt x="451421" y="292100"/>
                </a:lnTo>
                <a:lnTo>
                  <a:pt x="458152" y="292100"/>
                </a:lnTo>
                <a:lnTo>
                  <a:pt x="458152" y="302260"/>
                </a:lnTo>
                <a:lnTo>
                  <a:pt x="458152" y="304800"/>
                </a:lnTo>
                <a:lnTo>
                  <a:pt x="464896" y="304800"/>
                </a:lnTo>
                <a:lnTo>
                  <a:pt x="464896" y="317500"/>
                </a:lnTo>
                <a:lnTo>
                  <a:pt x="464896" y="444500"/>
                </a:lnTo>
                <a:lnTo>
                  <a:pt x="458152" y="444500"/>
                </a:lnTo>
                <a:lnTo>
                  <a:pt x="458152" y="482600"/>
                </a:lnTo>
                <a:lnTo>
                  <a:pt x="451421" y="482600"/>
                </a:lnTo>
                <a:lnTo>
                  <a:pt x="451421" y="508000"/>
                </a:lnTo>
                <a:lnTo>
                  <a:pt x="444677" y="508000"/>
                </a:lnTo>
                <a:lnTo>
                  <a:pt x="444677" y="533400"/>
                </a:lnTo>
                <a:lnTo>
                  <a:pt x="437934" y="533400"/>
                </a:lnTo>
                <a:lnTo>
                  <a:pt x="437934" y="546100"/>
                </a:lnTo>
                <a:lnTo>
                  <a:pt x="431203" y="546100"/>
                </a:lnTo>
                <a:lnTo>
                  <a:pt x="431203" y="558800"/>
                </a:lnTo>
                <a:lnTo>
                  <a:pt x="424472" y="558800"/>
                </a:lnTo>
                <a:lnTo>
                  <a:pt x="424472" y="571500"/>
                </a:lnTo>
                <a:lnTo>
                  <a:pt x="417728" y="571500"/>
                </a:lnTo>
                <a:lnTo>
                  <a:pt x="417728" y="584200"/>
                </a:lnTo>
                <a:lnTo>
                  <a:pt x="410997" y="584200"/>
                </a:lnTo>
                <a:lnTo>
                  <a:pt x="410997" y="596900"/>
                </a:lnTo>
                <a:lnTo>
                  <a:pt x="404253" y="596900"/>
                </a:lnTo>
                <a:lnTo>
                  <a:pt x="404253" y="609600"/>
                </a:lnTo>
                <a:lnTo>
                  <a:pt x="397510" y="609600"/>
                </a:lnTo>
                <a:lnTo>
                  <a:pt x="397510" y="622300"/>
                </a:lnTo>
                <a:lnTo>
                  <a:pt x="390779" y="622300"/>
                </a:lnTo>
                <a:lnTo>
                  <a:pt x="390779" y="635000"/>
                </a:lnTo>
                <a:lnTo>
                  <a:pt x="370560" y="635000"/>
                </a:lnTo>
                <a:lnTo>
                  <a:pt x="370560" y="647700"/>
                </a:lnTo>
                <a:lnTo>
                  <a:pt x="1017371" y="647700"/>
                </a:lnTo>
                <a:lnTo>
                  <a:pt x="1017371" y="635000"/>
                </a:lnTo>
                <a:lnTo>
                  <a:pt x="1017371" y="622300"/>
                </a:lnTo>
                <a:lnTo>
                  <a:pt x="1017371" y="12700"/>
                </a:lnTo>
                <a:lnTo>
                  <a:pt x="1017371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3" name="bg object 63"/>
          <p:cNvSpPr/>
          <p:nvPr/>
        </p:nvSpPr>
        <p:spPr>
          <a:xfrm>
            <a:off x="19045608" y="12945019"/>
            <a:ext cx="1287759" cy="850900"/>
          </a:xfrm>
          <a:custGeom>
            <a:avLst/>
            <a:gdLst/>
            <a:ahLst/>
            <a:cxnLst/>
            <a:rect l="l" t="t" r="r" b="b"/>
            <a:pathLst>
              <a:path w="1024255" h="850900">
                <a:moveTo>
                  <a:pt x="1024102" y="0"/>
                </a:moveTo>
                <a:lnTo>
                  <a:pt x="431203" y="0"/>
                </a:lnTo>
                <a:lnTo>
                  <a:pt x="431203" y="25400"/>
                </a:lnTo>
                <a:lnTo>
                  <a:pt x="444665" y="25400"/>
                </a:lnTo>
                <a:lnTo>
                  <a:pt x="444665" y="38100"/>
                </a:lnTo>
                <a:lnTo>
                  <a:pt x="451408" y="38100"/>
                </a:lnTo>
                <a:lnTo>
                  <a:pt x="451408" y="50800"/>
                </a:lnTo>
                <a:lnTo>
                  <a:pt x="458152" y="50800"/>
                </a:lnTo>
                <a:lnTo>
                  <a:pt x="458152" y="63500"/>
                </a:lnTo>
                <a:lnTo>
                  <a:pt x="464883" y="63500"/>
                </a:lnTo>
                <a:lnTo>
                  <a:pt x="464883" y="101600"/>
                </a:lnTo>
                <a:lnTo>
                  <a:pt x="478358" y="101600"/>
                </a:lnTo>
                <a:lnTo>
                  <a:pt x="478358" y="139700"/>
                </a:lnTo>
                <a:lnTo>
                  <a:pt x="855662" y="139700"/>
                </a:lnTo>
                <a:lnTo>
                  <a:pt x="855662" y="203200"/>
                </a:lnTo>
                <a:lnTo>
                  <a:pt x="848931" y="203200"/>
                </a:lnTo>
                <a:lnTo>
                  <a:pt x="848931" y="228600"/>
                </a:lnTo>
                <a:lnTo>
                  <a:pt x="842187" y="228600"/>
                </a:lnTo>
                <a:lnTo>
                  <a:pt x="842187" y="254000"/>
                </a:lnTo>
                <a:lnTo>
                  <a:pt x="835444" y="254000"/>
                </a:lnTo>
                <a:lnTo>
                  <a:pt x="835444" y="266700"/>
                </a:lnTo>
                <a:lnTo>
                  <a:pt x="828713" y="266700"/>
                </a:lnTo>
                <a:lnTo>
                  <a:pt x="828713" y="292100"/>
                </a:lnTo>
                <a:lnTo>
                  <a:pt x="815238" y="292100"/>
                </a:lnTo>
                <a:lnTo>
                  <a:pt x="815238" y="304800"/>
                </a:lnTo>
                <a:lnTo>
                  <a:pt x="808507" y="304800"/>
                </a:lnTo>
                <a:lnTo>
                  <a:pt x="808507" y="330200"/>
                </a:lnTo>
                <a:lnTo>
                  <a:pt x="801763" y="330200"/>
                </a:lnTo>
                <a:lnTo>
                  <a:pt x="801763" y="342900"/>
                </a:lnTo>
                <a:lnTo>
                  <a:pt x="795032" y="342900"/>
                </a:lnTo>
                <a:lnTo>
                  <a:pt x="795032" y="355600"/>
                </a:lnTo>
                <a:lnTo>
                  <a:pt x="781545" y="355600"/>
                </a:lnTo>
                <a:lnTo>
                  <a:pt x="781545" y="368300"/>
                </a:lnTo>
                <a:lnTo>
                  <a:pt x="768070" y="368300"/>
                </a:lnTo>
                <a:lnTo>
                  <a:pt x="768070" y="381000"/>
                </a:lnTo>
                <a:lnTo>
                  <a:pt x="754595" y="381000"/>
                </a:lnTo>
                <a:lnTo>
                  <a:pt x="754595" y="393700"/>
                </a:lnTo>
                <a:lnTo>
                  <a:pt x="741121" y="393700"/>
                </a:lnTo>
                <a:lnTo>
                  <a:pt x="741121" y="406400"/>
                </a:lnTo>
                <a:lnTo>
                  <a:pt x="720915" y="406400"/>
                </a:lnTo>
                <a:lnTo>
                  <a:pt x="720915" y="419100"/>
                </a:lnTo>
                <a:lnTo>
                  <a:pt x="700697" y="419100"/>
                </a:lnTo>
                <a:lnTo>
                  <a:pt x="700697" y="444500"/>
                </a:lnTo>
                <a:lnTo>
                  <a:pt x="680491" y="444500"/>
                </a:lnTo>
                <a:lnTo>
                  <a:pt x="680491" y="457200"/>
                </a:lnTo>
                <a:lnTo>
                  <a:pt x="653542" y="457200"/>
                </a:lnTo>
                <a:lnTo>
                  <a:pt x="653542" y="469900"/>
                </a:lnTo>
                <a:lnTo>
                  <a:pt x="633323" y="469900"/>
                </a:lnTo>
                <a:lnTo>
                  <a:pt x="633323" y="482600"/>
                </a:lnTo>
                <a:lnTo>
                  <a:pt x="606374" y="482600"/>
                </a:lnTo>
                <a:lnTo>
                  <a:pt x="606374" y="495300"/>
                </a:lnTo>
                <a:lnTo>
                  <a:pt x="559206" y="495300"/>
                </a:lnTo>
                <a:lnTo>
                  <a:pt x="559206" y="508000"/>
                </a:lnTo>
                <a:lnTo>
                  <a:pt x="478358" y="508000"/>
                </a:lnTo>
                <a:lnTo>
                  <a:pt x="478358" y="469900"/>
                </a:lnTo>
                <a:lnTo>
                  <a:pt x="485101" y="469900"/>
                </a:lnTo>
                <a:lnTo>
                  <a:pt x="485101" y="457200"/>
                </a:lnTo>
                <a:lnTo>
                  <a:pt x="485101" y="444500"/>
                </a:lnTo>
                <a:lnTo>
                  <a:pt x="485101" y="431800"/>
                </a:lnTo>
                <a:lnTo>
                  <a:pt x="485101" y="419100"/>
                </a:lnTo>
                <a:lnTo>
                  <a:pt x="498576" y="419100"/>
                </a:lnTo>
                <a:lnTo>
                  <a:pt x="498576" y="406400"/>
                </a:lnTo>
                <a:lnTo>
                  <a:pt x="417728" y="406400"/>
                </a:lnTo>
                <a:lnTo>
                  <a:pt x="417728" y="419100"/>
                </a:lnTo>
                <a:lnTo>
                  <a:pt x="410984" y="419100"/>
                </a:lnTo>
                <a:lnTo>
                  <a:pt x="410984" y="431800"/>
                </a:lnTo>
                <a:lnTo>
                  <a:pt x="404241" y="431800"/>
                </a:lnTo>
                <a:lnTo>
                  <a:pt x="404241" y="444500"/>
                </a:lnTo>
                <a:lnTo>
                  <a:pt x="397510" y="444500"/>
                </a:lnTo>
                <a:lnTo>
                  <a:pt x="397510" y="457200"/>
                </a:lnTo>
                <a:lnTo>
                  <a:pt x="363816" y="457200"/>
                </a:lnTo>
                <a:lnTo>
                  <a:pt x="363816" y="444500"/>
                </a:lnTo>
                <a:lnTo>
                  <a:pt x="350342" y="444500"/>
                </a:lnTo>
                <a:lnTo>
                  <a:pt x="350342" y="419100"/>
                </a:lnTo>
                <a:lnTo>
                  <a:pt x="336880" y="419100"/>
                </a:lnTo>
                <a:lnTo>
                  <a:pt x="336880" y="406400"/>
                </a:lnTo>
                <a:lnTo>
                  <a:pt x="249288" y="406400"/>
                </a:lnTo>
                <a:lnTo>
                  <a:pt x="249288" y="419100"/>
                </a:lnTo>
                <a:lnTo>
                  <a:pt x="249288" y="444500"/>
                </a:lnTo>
                <a:lnTo>
                  <a:pt x="256019" y="444500"/>
                </a:lnTo>
                <a:lnTo>
                  <a:pt x="256019" y="457200"/>
                </a:lnTo>
                <a:lnTo>
                  <a:pt x="256019" y="469900"/>
                </a:lnTo>
                <a:lnTo>
                  <a:pt x="256019" y="508000"/>
                </a:lnTo>
                <a:lnTo>
                  <a:pt x="53898" y="508000"/>
                </a:lnTo>
                <a:lnTo>
                  <a:pt x="53898" y="520700"/>
                </a:lnTo>
                <a:lnTo>
                  <a:pt x="94322" y="520700"/>
                </a:lnTo>
                <a:lnTo>
                  <a:pt x="94322" y="533400"/>
                </a:lnTo>
                <a:lnTo>
                  <a:pt x="134747" y="533400"/>
                </a:lnTo>
                <a:lnTo>
                  <a:pt x="134747" y="546100"/>
                </a:lnTo>
                <a:lnTo>
                  <a:pt x="141478" y="546100"/>
                </a:lnTo>
                <a:lnTo>
                  <a:pt x="141478" y="558800"/>
                </a:lnTo>
                <a:lnTo>
                  <a:pt x="175171" y="558800"/>
                </a:lnTo>
                <a:lnTo>
                  <a:pt x="175171" y="571500"/>
                </a:lnTo>
                <a:lnTo>
                  <a:pt x="188645" y="571500"/>
                </a:lnTo>
                <a:lnTo>
                  <a:pt x="188645" y="584200"/>
                </a:lnTo>
                <a:lnTo>
                  <a:pt x="195389" y="584200"/>
                </a:lnTo>
                <a:lnTo>
                  <a:pt x="195389" y="596900"/>
                </a:lnTo>
                <a:lnTo>
                  <a:pt x="208851" y="596900"/>
                </a:lnTo>
                <a:lnTo>
                  <a:pt x="208851" y="609600"/>
                </a:lnTo>
                <a:lnTo>
                  <a:pt x="215595" y="609600"/>
                </a:lnTo>
                <a:lnTo>
                  <a:pt x="215595" y="622300"/>
                </a:lnTo>
                <a:lnTo>
                  <a:pt x="202120" y="622300"/>
                </a:lnTo>
                <a:lnTo>
                  <a:pt x="202120" y="635000"/>
                </a:lnTo>
                <a:lnTo>
                  <a:pt x="181914" y="635000"/>
                </a:lnTo>
                <a:lnTo>
                  <a:pt x="181914" y="647700"/>
                </a:lnTo>
                <a:lnTo>
                  <a:pt x="175171" y="647700"/>
                </a:lnTo>
                <a:lnTo>
                  <a:pt x="175171" y="660400"/>
                </a:lnTo>
                <a:lnTo>
                  <a:pt x="148221" y="660400"/>
                </a:lnTo>
                <a:lnTo>
                  <a:pt x="148221" y="673100"/>
                </a:lnTo>
                <a:lnTo>
                  <a:pt x="141478" y="673100"/>
                </a:lnTo>
                <a:lnTo>
                  <a:pt x="141478" y="685800"/>
                </a:lnTo>
                <a:lnTo>
                  <a:pt x="107797" y="685800"/>
                </a:lnTo>
                <a:lnTo>
                  <a:pt x="107797" y="698500"/>
                </a:lnTo>
                <a:lnTo>
                  <a:pt x="80848" y="698500"/>
                </a:lnTo>
                <a:lnTo>
                  <a:pt x="80848" y="711200"/>
                </a:lnTo>
                <a:lnTo>
                  <a:pt x="0" y="711200"/>
                </a:lnTo>
                <a:lnTo>
                  <a:pt x="0" y="723900"/>
                </a:lnTo>
                <a:lnTo>
                  <a:pt x="181914" y="723900"/>
                </a:lnTo>
                <a:lnTo>
                  <a:pt x="181914" y="711200"/>
                </a:lnTo>
                <a:lnTo>
                  <a:pt x="262763" y="711200"/>
                </a:lnTo>
                <a:lnTo>
                  <a:pt x="262763" y="749300"/>
                </a:lnTo>
                <a:lnTo>
                  <a:pt x="262763" y="774700"/>
                </a:lnTo>
                <a:lnTo>
                  <a:pt x="256019" y="774700"/>
                </a:lnTo>
                <a:lnTo>
                  <a:pt x="256019" y="787400"/>
                </a:lnTo>
                <a:lnTo>
                  <a:pt x="256019" y="800100"/>
                </a:lnTo>
                <a:lnTo>
                  <a:pt x="249288" y="800100"/>
                </a:lnTo>
                <a:lnTo>
                  <a:pt x="249288" y="812800"/>
                </a:lnTo>
                <a:lnTo>
                  <a:pt x="249288" y="825500"/>
                </a:lnTo>
                <a:lnTo>
                  <a:pt x="309918" y="825500"/>
                </a:lnTo>
                <a:lnTo>
                  <a:pt x="309918" y="812800"/>
                </a:lnTo>
                <a:lnTo>
                  <a:pt x="323392" y="812800"/>
                </a:lnTo>
                <a:lnTo>
                  <a:pt x="323392" y="800100"/>
                </a:lnTo>
                <a:lnTo>
                  <a:pt x="330136" y="800100"/>
                </a:lnTo>
                <a:lnTo>
                  <a:pt x="330136" y="787400"/>
                </a:lnTo>
                <a:lnTo>
                  <a:pt x="343611" y="787400"/>
                </a:lnTo>
                <a:lnTo>
                  <a:pt x="343611" y="774700"/>
                </a:lnTo>
                <a:lnTo>
                  <a:pt x="357085" y="774700"/>
                </a:lnTo>
                <a:lnTo>
                  <a:pt x="357085" y="749300"/>
                </a:lnTo>
                <a:lnTo>
                  <a:pt x="377291" y="749300"/>
                </a:lnTo>
                <a:lnTo>
                  <a:pt x="377291" y="774700"/>
                </a:lnTo>
                <a:lnTo>
                  <a:pt x="397510" y="774700"/>
                </a:lnTo>
                <a:lnTo>
                  <a:pt x="397510" y="787400"/>
                </a:lnTo>
                <a:lnTo>
                  <a:pt x="404241" y="787400"/>
                </a:lnTo>
                <a:lnTo>
                  <a:pt x="404241" y="800100"/>
                </a:lnTo>
                <a:lnTo>
                  <a:pt x="417728" y="800100"/>
                </a:lnTo>
                <a:lnTo>
                  <a:pt x="417728" y="812800"/>
                </a:lnTo>
                <a:lnTo>
                  <a:pt x="424459" y="812800"/>
                </a:lnTo>
                <a:lnTo>
                  <a:pt x="424459" y="825500"/>
                </a:lnTo>
                <a:lnTo>
                  <a:pt x="431203" y="825500"/>
                </a:lnTo>
                <a:lnTo>
                  <a:pt x="431203" y="838200"/>
                </a:lnTo>
                <a:lnTo>
                  <a:pt x="437934" y="838200"/>
                </a:lnTo>
                <a:lnTo>
                  <a:pt x="437934" y="850900"/>
                </a:lnTo>
                <a:lnTo>
                  <a:pt x="512051" y="850900"/>
                </a:lnTo>
                <a:lnTo>
                  <a:pt x="512051" y="838200"/>
                </a:lnTo>
                <a:lnTo>
                  <a:pt x="512051" y="825500"/>
                </a:lnTo>
                <a:lnTo>
                  <a:pt x="505307" y="825500"/>
                </a:lnTo>
                <a:lnTo>
                  <a:pt x="505307" y="812800"/>
                </a:lnTo>
                <a:lnTo>
                  <a:pt x="491832" y="812800"/>
                </a:lnTo>
                <a:lnTo>
                  <a:pt x="491832" y="800100"/>
                </a:lnTo>
                <a:lnTo>
                  <a:pt x="491832" y="787400"/>
                </a:lnTo>
                <a:lnTo>
                  <a:pt x="485101" y="787400"/>
                </a:lnTo>
                <a:lnTo>
                  <a:pt x="485101" y="774700"/>
                </a:lnTo>
                <a:lnTo>
                  <a:pt x="485101" y="749300"/>
                </a:lnTo>
                <a:lnTo>
                  <a:pt x="485101" y="711200"/>
                </a:lnTo>
                <a:lnTo>
                  <a:pt x="720915" y="711200"/>
                </a:lnTo>
                <a:lnTo>
                  <a:pt x="720915" y="698500"/>
                </a:lnTo>
                <a:lnTo>
                  <a:pt x="673747" y="698500"/>
                </a:lnTo>
                <a:lnTo>
                  <a:pt x="673747" y="685800"/>
                </a:lnTo>
                <a:lnTo>
                  <a:pt x="633323" y="685800"/>
                </a:lnTo>
                <a:lnTo>
                  <a:pt x="633323" y="673100"/>
                </a:lnTo>
                <a:lnTo>
                  <a:pt x="606374" y="673100"/>
                </a:lnTo>
                <a:lnTo>
                  <a:pt x="606374" y="660400"/>
                </a:lnTo>
                <a:lnTo>
                  <a:pt x="586155" y="660400"/>
                </a:lnTo>
                <a:lnTo>
                  <a:pt x="586155" y="647700"/>
                </a:lnTo>
                <a:lnTo>
                  <a:pt x="572693" y="647700"/>
                </a:lnTo>
                <a:lnTo>
                  <a:pt x="572693" y="635000"/>
                </a:lnTo>
                <a:lnTo>
                  <a:pt x="545731" y="635000"/>
                </a:lnTo>
                <a:lnTo>
                  <a:pt x="545731" y="622300"/>
                </a:lnTo>
                <a:lnTo>
                  <a:pt x="525526" y="622300"/>
                </a:lnTo>
                <a:lnTo>
                  <a:pt x="525526" y="609600"/>
                </a:lnTo>
                <a:lnTo>
                  <a:pt x="525526" y="596900"/>
                </a:lnTo>
                <a:lnTo>
                  <a:pt x="532257" y="596900"/>
                </a:lnTo>
                <a:lnTo>
                  <a:pt x="532257" y="584200"/>
                </a:lnTo>
                <a:lnTo>
                  <a:pt x="559206" y="584200"/>
                </a:lnTo>
                <a:lnTo>
                  <a:pt x="559206" y="571500"/>
                </a:lnTo>
                <a:lnTo>
                  <a:pt x="572693" y="571500"/>
                </a:lnTo>
                <a:lnTo>
                  <a:pt x="572693" y="558800"/>
                </a:lnTo>
                <a:lnTo>
                  <a:pt x="592899" y="558800"/>
                </a:lnTo>
                <a:lnTo>
                  <a:pt x="592899" y="546100"/>
                </a:lnTo>
                <a:lnTo>
                  <a:pt x="613117" y="546100"/>
                </a:lnTo>
                <a:lnTo>
                  <a:pt x="613117" y="533400"/>
                </a:lnTo>
                <a:lnTo>
                  <a:pt x="633323" y="533400"/>
                </a:lnTo>
                <a:lnTo>
                  <a:pt x="633323" y="520700"/>
                </a:lnTo>
                <a:lnTo>
                  <a:pt x="673747" y="520700"/>
                </a:lnTo>
                <a:lnTo>
                  <a:pt x="673747" y="508000"/>
                </a:lnTo>
                <a:lnTo>
                  <a:pt x="700697" y="508000"/>
                </a:lnTo>
                <a:lnTo>
                  <a:pt x="700697" y="495300"/>
                </a:lnTo>
                <a:lnTo>
                  <a:pt x="842187" y="495300"/>
                </a:lnTo>
                <a:lnTo>
                  <a:pt x="842187" y="508000"/>
                </a:lnTo>
                <a:lnTo>
                  <a:pt x="896086" y="508000"/>
                </a:lnTo>
                <a:lnTo>
                  <a:pt x="896086" y="520700"/>
                </a:lnTo>
                <a:lnTo>
                  <a:pt x="929779" y="520700"/>
                </a:lnTo>
                <a:lnTo>
                  <a:pt x="929779" y="533400"/>
                </a:lnTo>
                <a:lnTo>
                  <a:pt x="970203" y="533400"/>
                </a:lnTo>
                <a:lnTo>
                  <a:pt x="970203" y="558800"/>
                </a:lnTo>
                <a:lnTo>
                  <a:pt x="997153" y="558800"/>
                </a:lnTo>
                <a:lnTo>
                  <a:pt x="997153" y="571500"/>
                </a:lnTo>
                <a:lnTo>
                  <a:pt x="1010627" y="571500"/>
                </a:lnTo>
                <a:lnTo>
                  <a:pt x="1010627" y="584200"/>
                </a:lnTo>
                <a:lnTo>
                  <a:pt x="1024102" y="584200"/>
                </a:lnTo>
                <a:lnTo>
                  <a:pt x="1024102" y="25400"/>
                </a:lnTo>
                <a:lnTo>
                  <a:pt x="1024102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4" name="bg object 64"/>
          <p:cNvSpPr/>
          <p:nvPr/>
        </p:nvSpPr>
        <p:spPr>
          <a:xfrm>
            <a:off x="18977841" y="13084719"/>
            <a:ext cx="1059427" cy="279400"/>
          </a:xfrm>
          <a:custGeom>
            <a:avLst/>
            <a:gdLst/>
            <a:ahLst/>
            <a:cxnLst/>
            <a:rect l="l" t="t" r="r" b="b"/>
            <a:pathLst>
              <a:path w="842644" h="279400">
                <a:moveTo>
                  <a:pt x="384035" y="254000"/>
                </a:moveTo>
                <a:lnTo>
                  <a:pt x="370560" y="254000"/>
                </a:lnTo>
                <a:lnTo>
                  <a:pt x="370560" y="228600"/>
                </a:lnTo>
                <a:lnTo>
                  <a:pt x="350342" y="228600"/>
                </a:lnTo>
                <a:lnTo>
                  <a:pt x="350342" y="215900"/>
                </a:lnTo>
                <a:lnTo>
                  <a:pt x="350342" y="203200"/>
                </a:lnTo>
                <a:lnTo>
                  <a:pt x="350342" y="190500"/>
                </a:lnTo>
                <a:lnTo>
                  <a:pt x="350342" y="177800"/>
                </a:lnTo>
                <a:lnTo>
                  <a:pt x="336867" y="177800"/>
                </a:lnTo>
                <a:lnTo>
                  <a:pt x="336867" y="165100"/>
                </a:lnTo>
                <a:lnTo>
                  <a:pt x="336867" y="152400"/>
                </a:lnTo>
                <a:lnTo>
                  <a:pt x="336867" y="139700"/>
                </a:lnTo>
                <a:lnTo>
                  <a:pt x="330136" y="139700"/>
                </a:lnTo>
                <a:lnTo>
                  <a:pt x="330136" y="127000"/>
                </a:lnTo>
                <a:lnTo>
                  <a:pt x="330136" y="101600"/>
                </a:lnTo>
                <a:lnTo>
                  <a:pt x="323392" y="101600"/>
                </a:lnTo>
                <a:lnTo>
                  <a:pt x="323392" y="12700"/>
                </a:lnTo>
                <a:lnTo>
                  <a:pt x="330136" y="12700"/>
                </a:lnTo>
                <a:lnTo>
                  <a:pt x="330136" y="10160"/>
                </a:lnTo>
                <a:lnTo>
                  <a:pt x="330136" y="0"/>
                </a:lnTo>
                <a:lnTo>
                  <a:pt x="0" y="0"/>
                </a:lnTo>
                <a:lnTo>
                  <a:pt x="0" y="10160"/>
                </a:lnTo>
                <a:lnTo>
                  <a:pt x="0" y="12700"/>
                </a:lnTo>
                <a:lnTo>
                  <a:pt x="53898" y="12700"/>
                </a:lnTo>
                <a:lnTo>
                  <a:pt x="53898" y="25400"/>
                </a:lnTo>
                <a:lnTo>
                  <a:pt x="94322" y="25400"/>
                </a:lnTo>
                <a:lnTo>
                  <a:pt x="94322" y="38100"/>
                </a:lnTo>
                <a:lnTo>
                  <a:pt x="114528" y="38100"/>
                </a:lnTo>
                <a:lnTo>
                  <a:pt x="114528" y="50800"/>
                </a:lnTo>
                <a:lnTo>
                  <a:pt x="148221" y="50800"/>
                </a:lnTo>
                <a:lnTo>
                  <a:pt x="148221" y="63500"/>
                </a:lnTo>
                <a:lnTo>
                  <a:pt x="175171" y="63500"/>
                </a:lnTo>
                <a:lnTo>
                  <a:pt x="175171" y="76200"/>
                </a:lnTo>
                <a:lnTo>
                  <a:pt x="181902" y="76200"/>
                </a:lnTo>
                <a:lnTo>
                  <a:pt x="181902" y="88900"/>
                </a:lnTo>
                <a:lnTo>
                  <a:pt x="202120" y="88900"/>
                </a:lnTo>
                <a:lnTo>
                  <a:pt x="202120" y="101600"/>
                </a:lnTo>
                <a:lnTo>
                  <a:pt x="215595" y="101600"/>
                </a:lnTo>
                <a:lnTo>
                  <a:pt x="215595" y="127000"/>
                </a:lnTo>
                <a:lnTo>
                  <a:pt x="229069" y="127000"/>
                </a:lnTo>
                <a:lnTo>
                  <a:pt x="229069" y="139700"/>
                </a:lnTo>
                <a:lnTo>
                  <a:pt x="235813" y="139700"/>
                </a:lnTo>
                <a:lnTo>
                  <a:pt x="235813" y="152400"/>
                </a:lnTo>
                <a:lnTo>
                  <a:pt x="256019" y="152400"/>
                </a:lnTo>
                <a:lnTo>
                  <a:pt x="256019" y="165100"/>
                </a:lnTo>
                <a:lnTo>
                  <a:pt x="262750" y="165100"/>
                </a:lnTo>
                <a:lnTo>
                  <a:pt x="262750" y="177800"/>
                </a:lnTo>
                <a:lnTo>
                  <a:pt x="262750" y="190500"/>
                </a:lnTo>
                <a:lnTo>
                  <a:pt x="269494" y="190500"/>
                </a:lnTo>
                <a:lnTo>
                  <a:pt x="269494" y="203200"/>
                </a:lnTo>
                <a:lnTo>
                  <a:pt x="276225" y="203200"/>
                </a:lnTo>
                <a:lnTo>
                  <a:pt x="276225" y="215900"/>
                </a:lnTo>
                <a:lnTo>
                  <a:pt x="282968" y="215900"/>
                </a:lnTo>
                <a:lnTo>
                  <a:pt x="282968" y="228600"/>
                </a:lnTo>
                <a:lnTo>
                  <a:pt x="296443" y="228600"/>
                </a:lnTo>
                <a:lnTo>
                  <a:pt x="296443" y="254000"/>
                </a:lnTo>
                <a:lnTo>
                  <a:pt x="296443" y="266700"/>
                </a:lnTo>
                <a:lnTo>
                  <a:pt x="384035" y="266700"/>
                </a:lnTo>
                <a:lnTo>
                  <a:pt x="384035" y="254000"/>
                </a:lnTo>
                <a:close/>
              </a:path>
              <a:path w="842644" h="279400">
                <a:moveTo>
                  <a:pt x="842187" y="0"/>
                </a:moveTo>
                <a:lnTo>
                  <a:pt x="539000" y="0"/>
                </a:lnTo>
                <a:lnTo>
                  <a:pt x="539000" y="12700"/>
                </a:lnTo>
                <a:lnTo>
                  <a:pt x="539000" y="25400"/>
                </a:lnTo>
                <a:lnTo>
                  <a:pt x="539000" y="101600"/>
                </a:lnTo>
                <a:lnTo>
                  <a:pt x="532257" y="101600"/>
                </a:lnTo>
                <a:lnTo>
                  <a:pt x="532257" y="114300"/>
                </a:lnTo>
                <a:lnTo>
                  <a:pt x="532257" y="127000"/>
                </a:lnTo>
                <a:lnTo>
                  <a:pt x="525526" y="127000"/>
                </a:lnTo>
                <a:lnTo>
                  <a:pt x="525526" y="139700"/>
                </a:lnTo>
                <a:lnTo>
                  <a:pt x="525526" y="152400"/>
                </a:lnTo>
                <a:lnTo>
                  <a:pt x="525526" y="177800"/>
                </a:lnTo>
                <a:lnTo>
                  <a:pt x="518782" y="177800"/>
                </a:lnTo>
                <a:lnTo>
                  <a:pt x="518782" y="203200"/>
                </a:lnTo>
                <a:lnTo>
                  <a:pt x="512051" y="203200"/>
                </a:lnTo>
                <a:lnTo>
                  <a:pt x="512051" y="215900"/>
                </a:lnTo>
                <a:lnTo>
                  <a:pt x="498563" y="215900"/>
                </a:lnTo>
                <a:lnTo>
                  <a:pt x="498563" y="228600"/>
                </a:lnTo>
                <a:lnTo>
                  <a:pt x="491832" y="228600"/>
                </a:lnTo>
                <a:lnTo>
                  <a:pt x="491832" y="241300"/>
                </a:lnTo>
                <a:lnTo>
                  <a:pt x="485101" y="241300"/>
                </a:lnTo>
                <a:lnTo>
                  <a:pt x="485101" y="266700"/>
                </a:lnTo>
                <a:lnTo>
                  <a:pt x="471627" y="266700"/>
                </a:lnTo>
                <a:lnTo>
                  <a:pt x="471627" y="279400"/>
                </a:lnTo>
                <a:lnTo>
                  <a:pt x="552475" y="279400"/>
                </a:lnTo>
                <a:lnTo>
                  <a:pt x="552475" y="266700"/>
                </a:lnTo>
                <a:lnTo>
                  <a:pt x="552475" y="241300"/>
                </a:lnTo>
                <a:lnTo>
                  <a:pt x="559206" y="241300"/>
                </a:lnTo>
                <a:lnTo>
                  <a:pt x="559206" y="228600"/>
                </a:lnTo>
                <a:lnTo>
                  <a:pt x="565950" y="228600"/>
                </a:lnTo>
                <a:lnTo>
                  <a:pt x="565950" y="215900"/>
                </a:lnTo>
                <a:lnTo>
                  <a:pt x="572681" y="215900"/>
                </a:lnTo>
                <a:lnTo>
                  <a:pt x="572681" y="203200"/>
                </a:lnTo>
                <a:lnTo>
                  <a:pt x="586155" y="203200"/>
                </a:lnTo>
                <a:lnTo>
                  <a:pt x="586155" y="177800"/>
                </a:lnTo>
                <a:lnTo>
                  <a:pt x="592899" y="177800"/>
                </a:lnTo>
                <a:lnTo>
                  <a:pt x="592899" y="152400"/>
                </a:lnTo>
                <a:lnTo>
                  <a:pt x="606374" y="152400"/>
                </a:lnTo>
                <a:lnTo>
                  <a:pt x="606374" y="139700"/>
                </a:lnTo>
                <a:lnTo>
                  <a:pt x="613105" y="139700"/>
                </a:lnTo>
                <a:lnTo>
                  <a:pt x="613105" y="127000"/>
                </a:lnTo>
                <a:lnTo>
                  <a:pt x="640054" y="127000"/>
                </a:lnTo>
                <a:lnTo>
                  <a:pt x="640054" y="114300"/>
                </a:lnTo>
                <a:lnTo>
                  <a:pt x="646798" y="114300"/>
                </a:lnTo>
                <a:lnTo>
                  <a:pt x="646798" y="101600"/>
                </a:lnTo>
                <a:lnTo>
                  <a:pt x="660273" y="101600"/>
                </a:lnTo>
                <a:lnTo>
                  <a:pt x="660273" y="88900"/>
                </a:lnTo>
                <a:lnTo>
                  <a:pt x="673747" y="88900"/>
                </a:lnTo>
                <a:lnTo>
                  <a:pt x="673747" y="63500"/>
                </a:lnTo>
                <a:lnTo>
                  <a:pt x="693966" y="63500"/>
                </a:lnTo>
                <a:lnTo>
                  <a:pt x="693966" y="50800"/>
                </a:lnTo>
                <a:lnTo>
                  <a:pt x="720915" y="50800"/>
                </a:lnTo>
                <a:lnTo>
                  <a:pt x="720915" y="38100"/>
                </a:lnTo>
                <a:lnTo>
                  <a:pt x="768070" y="38100"/>
                </a:lnTo>
                <a:lnTo>
                  <a:pt x="768070" y="25400"/>
                </a:lnTo>
                <a:lnTo>
                  <a:pt x="808494" y="25400"/>
                </a:lnTo>
                <a:lnTo>
                  <a:pt x="808494" y="12700"/>
                </a:lnTo>
                <a:lnTo>
                  <a:pt x="842187" y="12700"/>
                </a:lnTo>
                <a:lnTo>
                  <a:pt x="842187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5" name="bg object 65"/>
          <p:cNvSpPr/>
          <p:nvPr/>
        </p:nvSpPr>
        <p:spPr>
          <a:xfrm>
            <a:off x="17563190" y="13370469"/>
            <a:ext cx="500574" cy="383540"/>
          </a:xfrm>
          <a:custGeom>
            <a:avLst/>
            <a:gdLst/>
            <a:ahLst/>
            <a:cxnLst/>
            <a:rect l="l" t="t" r="r" b="b"/>
            <a:pathLst>
              <a:path w="398144" h="383540">
                <a:moveTo>
                  <a:pt x="397522" y="148590"/>
                </a:moveTo>
                <a:lnTo>
                  <a:pt x="390779" y="148590"/>
                </a:lnTo>
                <a:lnTo>
                  <a:pt x="390779" y="134620"/>
                </a:lnTo>
                <a:lnTo>
                  <a:pt x="384048" y="134620"/>
                </a:lnTo>
                <a:lnTo>
                  <a:pt x="384048" y="128270"/>
                </a:lnTo>
                <a:lnTo>
                  <a:pt x="384048" y="114300"/>
                </a:lnTo>
                <a:lnTo>
                  <a:pt x="377304" y="114300"/>
                </a:lnTo>
                <a:lnTo>
                  <a:pt x="377304" y="101600"/>
                </a:lnTo>
                <a:lnTo>
                  <a:pt x="370573" y="101600"/>
                </a:lnTo>
                <a:lnTo>
                  <a:pt x="370573" y="87630"/>
                </a:lnTo>
                <a:lnTo>
                  <a:pt x="363829" y="87630"/>
                </a:lnTo>
                <a:lnTo>
                  <a:pt x="363829" y="73660"/>
                </a:lnTo>
                <a:lnTo>
                  <a:pt x="363829" y="67310"/>
                </a:lnTo>
                <a:lnTo>
                  <a:pt x="350354" y="67310"/>
                </a:lnTo>
                <a:lnTo>
                  <a:pt x="350354" y="60960"/>
                </a:lnTo>
                <a:lnTo>
                  <a:pt x="343611" y="60960"/>
                </a:lnTo>
                <a:lnTo>
                  <a:pt x="343611" y="53340"/>
                </a:lnTo>
                <a:lnTo>
                  <a:pt x="336880" y="53340"/>
                </a:lnTo>
                <a:lnTo>
                  <a:pt x="336880" y="46990"/>
                </a:lnTo>
                <a:lnTo>
                  <a:pt x="330149" y="46990"/>
                </a:lnTo>
                <a:lnTo>
                  <a:pt x="330149" y="40640"/>
                </a:lnTo>
                <a:lnTo>
                  <a:pt x="323405" y="40640"/>
                </a:lnTo>
                <a:lnTo>
                  <a:pt x="323405" y="34290"/>
                </a:lnTo>
                <a:lnTo>
                  <a:pt x="309930" y="34290"/>
                </a:lnTo>
                <a:lnTo>
                  <a:pt x="309930" y="26670"/>
                </a:lnTo>
                <a:lnTo>
                  <a:pt x="303187" y="26670"/>
                </a:lnTo>
                <a:lnTo>
                  <a:pt x="303187" y="20320"/>
                </a:lnTo>
                <a:lnTo>
                  <a:pt x="296456" y="20320"/>
                </a:lnTo>
                <a:lnTo>
                  <a:pt x="296456" y="13970"/>
                </a:lnTo>
                <a:lnTo>
                  <a:pt x="289725" y="13970"/>
                </a:lnTo>
                <a:lnTo>
                  <a:pt x="289725" y="6350"/>
                </a:lnTo>
                <a:lnTo>
                  <a:pt x="262763" y="6350"/>
                </a:lnTo>
                <a:lnTo>
                  <a:pt x="262763" y="0"/>
                </a:lnTo>
                <a:lnTo>
                  <a:pt x="134759" y="0"/>
                </a:lnTo>
                <a:lnTo>
                  <a:pt x="134759" y="6350"/>
                </a:lnTo>
                <a:lnTo>
                  <a:pt x="128016" y="6350"/>
                </a:lnTo>
                <a:lnTo>
                  <a:pt x="128016" y="13970"/>
                </a:lnTo>
                <a:lnTo>
                  <a:pt x="107797" y="13970"/>
                </a:lnTo>
                <a:lnTo>
                  <a:pt x="107797" y="20320"/>
                </a:lnTo>
                <a:lnTo>
                  <a:pt x="94335" y="20320"/>
                </a:lnTo>
                <a:lnTo>
                  <a:pt x="94335" y="26670"/>
                </a:lnTo>
                <a:lnTo>
                  <a:pt x="80848" y="26670"/>
                </a:lnTo>
                <a:lnTo>
                  <a:pt x="80848" y="34290"/>
                </a:lnTo>
                <a:lnTo>
                  <a:pt x="74117" y="34290"/>
                </a:lnTo>
                <a:lnTo>
                  <a:pt x="74117" y="40640"/>
                </a:lnTo>
                <a:lnTo>
                  <a:pt x="67373" y="40640"/>
                </a:lnTo>
                <a:lnTo>
                  <a:pt x="67373" y="46990"/>
                </a:lnTo>
                <a:lnTo>
                  <a:pt x="60642" y="46990"/>
                </a:lnTo>
                <a:lnTo>
                  <a:pt x="60642" y="53340"/>
                </a:lnTo>
                <a:lnTo>
                  <a:pt x="53898" y="53340"/>
                </a:lnTo>
                <a:lnTo>
                  <a:pt x="53898" y="60960"/>
                </a:lnTo>
                <a:lnTo>
                  <a:pt x="53898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93" y="73660"/>
                </a:lnTo>
                <a:lnTo>
                  <a:pt x="33693" y="87630"/>
                </a:lnTo>
                <a:lnTo>
                  <a:pt x="26949" y="87630"/>
                </a:lnTo>
                <a:lnTo>
                  <a:pt x="26949" y="101600"/>
                </a:lnTo>
                <a:lnTo>
                  <a:pt x="20218" y="101600"/>
                </a:lnTo>
                <a:lnTo>
                  <a:pt x="20218" y="114300"/>
                </a:lnTo>
                <a:lnTo>
                  <a:pt x="13474" y="114300"/>
                </a:lnTo>
                <a:lnTo>
                  <a:pt x="13474" y="128270"/>
                </a:lnTo>
                <a:lnTo>
                  <a:pt x="6743" y="128270"/>
                </a:lnTo>
                <a:lnTo>
                  <a:pt x="6743" y="134620"/>
                </a:lnTo>
                <a:lnTo>
                  <a:pt x="6743" y="148590"/>
                </a:lnTo>
                <a:lnTo>
                  <a:pt x="6743" y="154940"/>
                </a:lnTo>
                <a:lnTo>
                  <a:pt x="0" y="154940"/>
                </a:lnTo>
                <a:lnTo>
                  <a:pt x="0" y="222250"/>
                </a:lnTo>
                <a:lnTo>
                  <a:pt x="6743" y="222250"/>
                </a:lnTo>
                <a:lnTo>
                  <a:pt x="6743" y="248920"/>
                </a:lnTo>
                <a:lnTo>
                  <a:pt x="13474" y="248920"/>
                </a:lnTo>
                <a:lnTo>
                  <a:pt x="13474" y="262890"/>
                </a:lnTo>
                <a:lnTo>
                  <a:pt x="20218" y="262890"/>
                </a:lnTo>
                <a:lnTo>
                  <a:pt x="20218" y="276860"/>
                </a:lnTo>
                <a:lnTo>
                  <a:pt x="20218" y="283210"/>
                </a:lnTo>
                <a:lnTo>
                  <a:pt x="26949" y="283210"/>
                </a:lnTo>
                <a:lnTo>
                  <a:pt x="26949" y="289560"/>
                </a:lnTo>
                <a:lnTo>
                  <a:pt x="33693" y="289560"/>
                </a:lnTo>
                <a:lnTo>
                  <a:pt x="33693" y="295910"/>
                </a:lnTo>
                <a:lnTo>
                  <a:pt x="33693" y="303530"/>
                </a:lnTo>
                <a:lnTo>
                  <a:pt x="40424" y="303530"/>
                </a:lnTo>
                <a:lnTo>
                  <a:pt x="40424" y="309880"/>
                </a:lnTo>
                <a:lnTo>
                  <a:pt x="47167" y="309880"/>
                </a:lnTo>
                <a:lnTo>
                  <a:pt x="47167" y="316230"/>
                </a:lnTo>
                <a:lnTo>
                  <a:pt x="53898" y="316230"/>
                </a:lnTo>
                <a:lnTo>
                  <a:pt x="53898" y="323850"/>
                </a:lnTo>
                <a:lnTo>
                  <a:pt x="60642" y="323850"/>
                </a:lnTo>
                <a:lnTo>
                  <a:pt x="60642" y="330200"/>
                </a:lnTo>
                <a:lnTo>
                  <a:pt x="60642" y="336550"/>
                </a:lnTo>
                <a:lnTo>
                  <a:pt x="74117" y="336550"/>
                </a:lnTo>
                <a:lnTo>
                  <a:pt x="74117" y="344170"/>
                </a:lnTo>
                <a:lnTo>
                  <a:pt x="80848" y="344170"/>
                </a:lnTo>
                <a:lnTo>
                  <a:pt x="80848" y="350520"/>
                </a:lnTo>
                <a:lnTo>
                  <a:pt x="87591" y="350520"/>
                </a:lnTo>
                <a:lnTo>
                  <a:pt x="87591" y="356870"/>
                </a:lnTo>
                <a:lnTo>
                  <a:pt x="101066" y="356870"/>
                </a:lnTo>
                <a:lnTo>
                  <a:pt x="101066" y="364490"/>
                </a:lnTo>
                <a:lnTo>
                  <a:pt x="107797" y="364490"/>
                </a:lnTo>
                <a:lnTo>
                  <a:pt x="107797" y="370840"/>
                </a:lnTo>
                <a:lnTo>
                  <a:pt x="128016" y="370840"/>
                </a:lnTo>
                <a:lnTo>
                  <a:pt x="128016" y="377190"/>
                </a:lnTo>
                <a:lnTo>
                  <a:pt x="154965" y="377190"/>
                </a:lnTo>
                <a:lnTo>
                  <a:pt x="154965" y="383540"/>
                </a:lnTo>
                <a:lnTo>
                  <a:pt x="242557" y="383540"/>
                </a:lnTo>
                <a:lnTo>
                  <a:pt x="242557" y="377190"/>
                </a:lnTo>
                <a:lnTo>
                  <a:pt x="262763" y="377190"/>
                </a:lnTo>
                <a:lnTo>
                  <a:pt x="262763" y="370840"/>
                </a:lnTo>
                <a:lnTo>
                  <a:pt x="289725" y="370840"/>
                </a:lnTo>
                <a:lnTo>
                  <a:pt x="289725" y="364490"/>
                </a:lnTo>
                <a:lnTo>
                  <a:pt x="296456" y="364490"/>
                </a:lnTo>
                <a:lnTo>
                  <a:pt x="296456" y="356870"/>
                </a:lnTo>
                <a:lnTo>
                  <a:pt x="309930" y="356870"/>
                </a:lnTo>
                <a:lnTo>
                  <a:pt x="309930" y="350520"/>
                </a:lnTo>
                <a:lnTo>
                  <a:pt x="323405" y="350520"/>
                </a:lnTo>
                <a:lnTo>
                  <a:pt x="323405" y="344170"/>
                </a:lnTo>
                <a:lnTo>
                  <a:pt x="330149" y="344170"/>
                </a:lnTo>
                <a:lnTo>
                  <a:pt x="330149" y="336550"/>
                </a:lnTo>
                <a:lnTo>
                  <a:pt x="336880" y="336550"/>
                </a:lnTo>
                <a:lnTo>
                  <a:pt x="336880" y="330200"/>
                </a:lnTo>
                <a:lnTo>
                  <a:pt x="343611" y="330200"/>
                </a:lnTo>
                <a:lnTo>
                  <a:pt x="343611" y="323850"/>
                </a:lnTo>
                <a:lnTo>
                  <a:pt x="350354" y="323850"/>
                </a:lnTo>
                <a:lnTo>
                  <a:pt x="350354" y="316230"/>
                </a:lnTo>
                <a:lnTo>
                  <a:pt x="363829" y="316230"/>
                </a:lnTo>
                <a:lnTo>
                  <a:pt x="363829" y="309880"/>
                </a:lnTo>
                <a:lnTo>
                  <a:pt x="363829" y="303530"/>
                </a:lnTo>
                <a:lnTo>
                  <a:pt x="363829" y="295910"/>
                </a:lnTo>
                <a:lnTo>
                  <a:pt x="370573" y="295910"/>
                </a:lnTo>
                <a:lnTo>
                  <a:pt x="370573" y="289560"/>
                </a:lnTo>
                <a:lnTo>
                  <a:pt x="377304" y="289560"/>
                </a:lnTo>
                <a:lnTo>
                  <a:pt x="377304" y="283210"/>
                </a:lnTo>
                <a:lnTo>
                  <a:pt x="377304" y="276860"/>
                </a:lnTo>
                <a:lnTo>
                  <a:pt x="384048" y="276860"/>
                </a:lnTo>
                <a:lnTo>
                  <a:pt x="384048" y="262890"/>
                </a:lnTo>
                <a:lnTo>
                  <a:pt x="384048" y="248920"/>
                </a:lnTo>
                <a:lnTo>
                  <a:pt x="397522" y="248920"/>
                </a:lnTo>
                <a:lnTo>
                  <a:pt x="397522" y="222250"/>
                </a:lnTo>
                <a:lnTo>
                  <a:pt x="397522" y="154940"/>
                </a:lnTo>
                <a:lnTo>
                  <a:pt x="397522" y="14859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6" name="bg object 66"/>
          <p:cNvSpPr/>
          <p:nvPr/>
        </p:nvSpPr>
        <p:spPr>
          <a:xfrm>
            <a:off x="15208290" y="12942479"/>
            <a:ext cx="1719675" cy="1270000"/>
          </a:xfrm>
          <a:custGeom>
            <a:avLst/>
            <a:gdLst/>
            <a:ahLst/>
            <a:cxnLst/>
            <a:rect l="l" t="t" r="r" b="b"/>
            <a:pathLst>
              <a:path w="1367790" h="1270000">
                <a:moveTo>
                  <a:pt x="1367726" y="889000"/>
                </a:moveTo>
                <a:lnTo>
                  <a:pt x="1152118" y="889000"/>
                </a:lnTo>
                <a:lnTo>
                  <a:pt x="1152118" y="901700"/>
                </a:lnTo>
                <a:lnTo>
                  <a:pt x="1145374" y="901700"/>
                </a:lnTo>
                <a:lnTo>
                  <a:pt x="1145374" y="914400"/>
                </a:lnTo>
                <a:lnTo>
                  <a:pt x="1131912" y="914400"/>
                </a:lnTo>
                <a:lnTo>
                  <a:pt x="1131912" y="927100"/>
                </a:lnTo>
                <a:lnTo>
                  <a:pt x="1118438" y="927100"/>
                </a:lnTo>
                <a:lnTo>
                  <a:pt x="1118438" y="939800"/>
                </a:lnTo>
                <a:lnTo>
                  <a:pt x="1098219" y="939800"/>
                </a:lnTo>
                <a:lnTo>
                  <a:pt x="1098219" y="952500"/>
                </a:lnTo>
                <a:lnTo>
                  <a:pt x="1091488" y="952500"/>
                </a:lnTo>
                <a:lnTo>
                  <a:pt x="1091488" y="965200"/>
                </a:lnTo>
                <a:lnTo>
                  <a:pt x="1078001" y="965200"/>
                </a:lnTo>
                <a:lnTo>
                  <a:pt x="1078001" y="977900"/>
                </a:lnTo>
                <a:lnTo>
                  <a:pt x="1064526" y="977900"/>
                </a:lnTo>
                <a:lnTo>
                  <a:pt x="1064526" y="990600"/>
                </a:lnTo>
                <a:lnTo>
                  <a:pt x="1044321" y="990600"/>
                </a:lnTo>
                <a:lnTo>
                  <a:pt x="1044321" y="1003300"/>
                </a:lnTo>
                <a:lnTo>
                  <a:pt x="1024102" y="1003300"/>
                </a:lnTo>
                <a:lnTo>
                  <a:pt x="1024102" y="1016000"/>
                </a:lnTo>
                <a:lnTo>
                  <a:pt x="1003896" y="1016000"/>
                </a:lnTo>
                <a:lnTo>
                  <a:pt x="1003896" y="1028700"/>
                </a:lnTo>
                <a:lnTo>
                  <a:pt x="990422" y="1028700"/>
                </a:lnTo>
                <a:lnTo>
                  <a:pt x="990422" y="1041400"/>
                </a:lnTo>
                <a:lnTo>
                  <a:pt x="963472" y="1041400"/>
                </a:lnTo>
                <a:lnTo>
                  <a:pt x="963472" y="1054100"/>
                </a:lnTo>
                <a:lnTo>
                  <a:pt x="949998" y="1054100"/>
                </a:lnTo>
                <a:lnTo>
                  <a:pt x="949998" y="1066800"/>
                </a:lnTo>
                <a:lnTo>
                  <a:pt x="923036" y="1066800"/>
                </a:lnTo>
                <a:lnTo>
                  <a:pt x="923036" y="1079500"/>
                </a:lnTo>
                <a:lnTo>
                  <a:pt x="882611" y="1079500"/>
                </a:lnTo>
                <a:lnTo>
                  <a:pt x="882611" y="1092200"/>
                </a:lnTo>
                <a:lnTo>
                  <a:pt x="842187" y="1092200"/>
                </a:lnTo>
                <a:lnTo>
                  <a:pt x="842187" y="1104900"/>
                </a:lnTo>
                <a:lnTo>
                  <a:pt x="808507" y="1104900"/>
                </a:lnTo>
                <a:lnTo>
                  <a:pt x="808507" y="1117600"/>
                </a:lnTo>
                <a:lnTo>
                  <a:pt x="586168" y="1117600"/>
                </a:lnTo>
                <a:lnTo>
                  <a:pt x="586168" y="1104900"/>
                </a:lnTo>
                <a:lnTo>
                  <a:pt x="532269" y="1104900"/>
                </a:lnTo>
                <a:lnTo>
                  <a:pt x="532269" y="1092200"/>
                </a:lnTo>
                <a:lnTo>
                  <a:pt x="498576" y="1092200"/>
                </a:lnTo>
                <a:lnTo>
                  <a:pt x="498576" y="1079500"/>
                </a:lnTo>
                <a:lnTo>
                  <a:pt x="444677" y="1079500"/>
                </a:lnTo>
                <a:lnTo>
                  <a:pt x="444677" y="1066800"/>
                </a:lnTo>
                <a:lnTo>
                  <a:pt x="410984" y="1066800"/>
                </a:lnTo>
                <a:lnTo>
                  <a:pt x="410984" y="1041400"/>
                </a:lnTo>
                <a:lnTo>
                  <a:pt x="384035" y="1041400"/>
                </a:lnTo>
                <a:lnTo>
                  <a:pt x="384035" y="1028700"/>
                </a:lnTo>
                <a:lnTo>
                  <a:pt x="370560" y="1028700"/>
                </a:lnTo>
                <a:lnTo>
                  <a:pt x="370560" y="1016000"/>
                </a:lnTo>
                <a:lnTo>
                  <a:pt x="343611" y="1016000"/>
                </a:lnTo>
                <a:lnTo>
                  <a:pt x="343611" y="1003300"/>
                </a:lnTo>
                <a:lnTo>
                  <a:pt x="323405" y="1003300"/>
                </a:lnTo>
                <a:lnTo>
                  <a:pt x="323405" y="990600"/>
                </a:lnTo>
                <a:lnTo>
                  <a:pt x="303187" y="990600"/>
                </a:lnTo>
                <a:lnTo>
                  <a:pt x="303187" y="965200"/>
                </a:lnTo>
                <a:lnTo>
                  <a:pt x="269506" y="965200"/>
                </a:lnTo>
                <a:lnTo>
                  <a:pt x="269506" y="952500"/>
                </a:lnTo>
                <a:lnTo>
                  <a:pt x="256019" y="952500"/>
                </a:lnTo>
                <a:lnTo>
                  <a:pt x="256019" y="939800"/>
                </a:lnTo>
                <a:lnTo>
                  <a:pt x="249288" y="939800"/>
                </a:lnTo>
                <a:lnTo>
                  <a:pt x="249288" y="914400"/>
                </a:lnTo>
                <a:lnTo>
                  <a:pt x="229069" y="914400"/>
                </a:lnTo>
                <a:lnTo>
                  <a:pt x="229069" y="901700"/>
                </a:lnTo>
                <a:lnTo>
                  <a:pt x="222338" y="901700"/>
                </a:lnTo>
                <a:lnTo>
                  <a:pt x="222338" y="889000"/>
                </a:lnTo>
                <a:lnTo>
                  <a:pt x="215595" y="889000"/>
                </a:lnTo>
                <a:lnTo>
                  <a:pt x="215595" y="876300"/>
                </a:lnTo>
                <a:lnTo>
                  <a:pt x="202120" y="876300"/>
                </a:lnTo>
                <a:lnTo>
                  <a:pt x="202120" y="863600"/>
                </a:lnTo>
                <a:lnTo>
                  <a:pt x="188645" y="863600"/>
                </a:lnTo>
                <a:lnTo>
                  <a:pt x="188645" y="850900"/>
                </a:lnTo>
                <a:lnTo>
                  <a:pt x="181914" y="850900"/>
                </a:lnTo>
                <a:lnTo>
                  <a:pt x="181914" y="825500"/>
                </a:lnTo>
                <a:lnTo>
                  <a:pt x="168440" y="825500"/>
                </a:lnTo>
                <a:lnTo>
                  <a:pt x="168440" y="812800"/>
                </a:lnTo>
                <a:lnTo>
                  <a:pt x="161696" y="812800"/>
                </a:lnTo>
                <a:lnTo>
                  <a:pt x="161696" y="800100"/>
                </a:lnTo>
                <a:lnTo>
                  <a:pt x="154965" y="800100"/>
                </a:lnTo>
                <a:lnTo>
                  <a:pt x="154965" y="787400"/>
                </a:lnTo>
                <a:lnTo>
                  <a:pt x="148221" y="787400"/>
                </a:lnTo>
                <a:lnTo>
                  <a:pt x="148221" y="774700"/>
                </a:lnTo>
                <a:lnTo>
                  <a:pt x="141490" y="774700"/>
                </a:lnTo>
                <a:lnTo>
                  <a:pt x="141490" y="749300"/>
                </a:lnTo>
                <a:lnTo>
                  <a:pt x="134747" y="749300"/>
                </a:lnTo>
                <a:lnTo>
                  <a:pt x="134747" y="723900"/>
                </a:lnTo>
                <a:lnTo>
                  <a:pt x="128016" y="723900"/>
                </a:lnTo>
                <a:lnTo>
                  <a:pt x="128016" y="711200"/>
                </a:lnTo>
                <a:lnTo>
                  <a:pt x="121272" y="711200"/>
                </a:lnTo>
                <a:lnTo>
                  <a:pt x="121272" y="685800"/>
                </a:lnTo>
                <a:lnTo>
                  <a:pt x="114541" y="685800"/>
                </a:lnTo>
                <a:lnTo>
                  <a:pt x="114541" y="660400"/>
                </a:lnTo>
                <a:lnTo>
                  <a:pt x="107797" y="660400"/>
                </a:lnTo>
                <a:lnTo>
                  <a:pt x="107797" y="647700"/>
                </a:lnTo>
                <a:lnTo>
                  <a:pt x="101066" y="647700"/>
                </a:lnTo>
                <a:lnTo>
                  <a:pt x="101066" y="546100"/>
                </a:lnTo>
                <a:lnTo>
                  <a:pt x="539000" y="546100"/>
                </a:lnTo>
                <a:lnTo>
                  <a:pt x="539000" y="533400"/>
                </a:lnTo>
                <a:lnTo>
                  <a:pt x="532269" y="533400"/>
                </a:lnTo>
                <a:lnTo>
                  <a:pt x="532269" y="520700"/>
                </a:lnTo>
                <a:lnTo>
                  <a:pt x="525526" y="520700"/>
                </a:lnTo>
                <a:lnTo>
                  <a:pt x="525526" y="495300"/>
                </a:lnTo>
                <a:lnTo>
                  <a:pt x="518795" y="495300"/>
                </a:lnTo>
                <a:lnTo>
                  <a:pt x="518795" y="444500"/>
                </a:lnTo>
                <a:lnTo>
                  <a:pt x="512051" y="444500"/>
                </a:lnTo>
                <a:lnTo>
                  <a:pt x="512051" y="431800"/>
                </a:lnTo>
                <a:lnTo>
                  <a:pt x="505320" y="431800"/>
                </a:lnTo>
                <a:lnTo>
                  <a:pt x="505320" y="292100"/>
                </a:lnTo>
                <a:lnTo>
                  <a:pt x="512051" y="292100"/>
                </a:lnTo>
                <a:lnTo>
                  <a:pt x="512051" y="241300"/>
                </a:lnTo>
                <a:lnTo>
                  <a:pt x="518795" y="241300"/>
                </a:lnTo>
                <a:lnTo>
                  <a:pt x="518795" y="215900"/>
                </a:lnTo>
                <a:lnTo>
                  <a:pt x="525526" y="215900"/>
                </a:lnTo>
                <a:lnTo>
                  <a:pt x="525526" y="190500"/>
                </a:lnTo>
                <a:lnTo>
                  <a:pt x="532269" y="190500"/>
                </a:lnTo>
                <a:lnTo>
                  <a:pt x="532269" y="177800"/>
                </a:lnTo>
                <a:lnTo>
                  <a:pt x="539000" y="177800"/>
                </a:lnTo>
                <a:lnTo>
                  <a:pt x="539000" y="139700"/>
                </a:lnTo>
                <a:lnTo>
                  <a:pt x="545744" y="139700"/>
                </a:lnTo>
                <a:lnTo>
                  <a:pt x="545744" y="127000"/>
                </a:lnTo>
                <a:lnTo>
                  <a:pt x="552475" y="127000"/>
                </a:lnTo>
                <a:lnTo>
                  <a:pt x="552475" y="114300"/>
                </a:lnTo>
                <a:lnTo>
                  <a:pt x="559219" y="114300"/>
                </a:lnTo>
                <a:lnTo>
                  <a:pt x="559219" y="101600"/>
                </a:lnTo>
                <a:lnTo>
                  <a:pt x="565950" y="101600"/>
                </a:lnTo>
                <a:lnTo>
                  <a:pt x="565950" y="88900"/>
                </a:lnTo>
                <a:lnTo>
                  <a:pt x="572693" y="88900"/>
                </a:lnTo>
                <a:lnTo>
                  <a:pt x="572693" y="76200"/>
                </a:lnTo>
                <a:lnTo>
                  <a:pt x="579424" y="76200"/>
                </a:lnTo>
                <a:lnTo>
                  <a:pt x="579424" y="63500"/>
                </a:lnTo>
                <a:lnTo>
                  <a:pt x="586168" y="63500"/>
                </a:lnTo>
                <a:lnTo>
                  <a:pt x="586168" y="50800"/>
                </a:lnTo>
                <a:lnTo>
                  <a:pt x="592899" y="50800"/>
                </a:lnTo>
                <a:lnTo>
                  <a:pt x="592899" y="38100"/>
                </a:lnTo>
                <a:lnTo>
                  <a:pt x="606374" y="38100"/>
                </a:lnTo>
                <a:lnTo>
                  <a:pt x="606374" y="25400"/>
                </a:lnTo>
                <a:lnTo>
                  <a:pt x="613117" y="25400"/>
                </a:lnTo>
                <a:lnTo>
                  <a:pt x="613117" y="12700"/>
                </a:lnTo>
                <a:lnTo>
                  <a:pt x="626592" y="12700"/>
                </a:lnTo>
                <a:lnTo>
                  <a:pt x="626592" y="0"/>
                </a:lnTo>
                <a:lnTo>
                  <a:pt x="0" y="0"/>
                </a:lnTo>
                <a:lnTo>
                  <a:pt x="0" y="12700"/>
                </a:lnTo>
                <a:lnTo>
                  <a:pt x="0" y="25400"/>
                </a:lnTo>
                <a:lnTo>
                  <a:pt x="0" y="1270000"/>
                </a:lnTo>
                <a:lnTo>
                  <a:pt x="1367726" y="1270000"/>
                </a:lnTo>
                <a:lnTo>
                  <a:pt x="1367726" y="901700"/>
                </a:lnTo>
                <a:lnTo>
                  <a:pt x="1367726" y="8890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7" name="bg object 67"/>
          <p:cNvSpPr/>
          <p:nvPr/>
        </p:nvSpPr>
        <p:spPr>
          <a:xfrm>
            <a:off x="15775832" y="12942479"/>
            <a:ext cx="1152836" cy="1079500"/>
          </a:xfrm>
          <a:custGeom>
            <a:avLst/>
            <a:gdLst/>
            <a:ahLst/>
            <a:cxnLst/>
            <a:rect l="l" t="t" r="r" b="b"/>
            <a:pathLst>
              <a:path w="916940" h="1079500">
                <a:moveTo>
                  <a:pt x="188658" y="711200"/>
                </a:moveTo>
                <a:lnTo>
                  <a:pt x="175183" y="711200"/>
                </a:lnTo>
                <a:lnTo>
                  <a:pt x="175183" y="698500"/>
                </a:lnTo>
                <a:lnTo>
                  <a:pt x="168440" y="698500"/>
                </a:lnTo>
                <a:lnTo>
                  <a:pt x="168440" y="686028"/>
                </a:lnTo>
                <a:lnTo>
                  <a:pt x="161709" y="686028"/>
                </a:lnTo>
                <a:lnTo>
                  <a:pt x="161709" y="673328"/>
                </a:lnTo>
                <a:lnTo>
                  <a:pt x="148234" y="673328"/>
                </a:lnTo>
                <a:lnTo>
                  <a:pt x="148234" y="660628"/>
                </a:lnTo>
                <a:lnTo>
                  <a:pt x="134759" y="660628"/>
                </a:lnTo>
                <a:lnTo>
                  <a:pt x="134759" y="647928"/>
                </a:lnTo>
                <a:lnTo>
                  <a:pt x="0" y="647928"/>
                </a:lnTo>
                <a:lnTo>
                  <a:pt x="0" y="660628"/>
                </a:lnTo>
                <a:lnTo>
                  <a:pt x="20218" y="660628"/>
                </a:lnTo>
                <a:lnTo>
                  <a:pt x="20218" y="673328"/>
                </a:lnTo>
                <a:lnTo>
                  <a:pt x="40424" y="673328"/>
                </a:lnTo>
                <a:lnTo>
                  <a:pt x="40424" y="686028"/>
                </a:lnTo>
                <a:lnTo>
                  <a:pt x="47167" y="686028"/>
                </a:lnTo>
                <a:lnTo>
                  <a:pt x="47167" y="698728"/>
                </a:lnTo>
                <a:lnTo>
                  <a:pt x="67386" y="698728"/>
                </a:lnTo>
                <a:lnTo>
                  <a:pt x="67386" y="711200"/>
                </a:lnTo>
                <a:lnTo>
                  <a:pt x="67386" y="723900"/>
                </a:lnTo>
                <a:lnTo>
                  <a:pt x="188658" y="723900"/>
                </a:lnTo>
                <a:lnTo>
                  <a:pt x="188658" y="711200"/>
                </a:lnTo>
                <a:close/>
              </a:path>
              <a:path w="916940" h="1079500">
                <a:moveTo>
                  <a:pt x="269506" y="914628"/>
                </a:moveTo>
                <a:lnTo>
                  <a:pt x="195389" y="914628"/>
                </a:lnTo>
                <a:lnTo>
                  <a:pt x="195389" y="927328"/>
                </a:lnTo>
                <a:lnTo>
                  <a:pt x="208876" y="927328"/>
                </a:lnTo>
                <a:lnTo>
                  <a:pt x="208876" y="952500"/>
                </a:lnTo>
                <a:lnTo>
                  <a:pt x="208876" y="965200"/>
                </a:lnTo>
                <a:lnTo>
                  <a:pt x="215607" y="965200"/>
                </a:lnTo>
                <a:lnTo>
                  <a:pt x="215607" y="990600"/>
                </a:lnTo>
                <a:lnTo>
                  <a:pt x="222338" y="990600"/>
                </a:lnTo>
                <a:lnTo>
                  <a:pt x="222338" y="1003300"/>
                </a:lnTo>
                <a:lnTo>
                  <a:pt x="222338" y="1016000"/>
                </a:lnTo>
                <a:lnTo>
                  <a:pt x="229082" y="1016000"/>
                </a:lnTo>
                <a:lnTo>
                  <a:pt x="229082" y="1041400"/>
                </a:lnTo>
                <a:lnTo>
                  <a:pt x="229082" y="1079500"/>
                </a:lnTo>
                <a:lnTo>
                  <a:pt x="235813" y="1079500"/>
                </a:lnTo>
                <a:lnTo>
                  <a:pt x="235813" y="1041400"/>
                </a:lnTo>
                <a:lnTo>
                  <a:pt x="242557" y="1041400"/>
                </a:lnTo>
                <a:lnTo>
                  <a:pt x="242557" y="1016000"/>
                </a:lnTo>
                <a:lnTo>
                  <a:pt x="242557" y="1003300"/>
                </a:lnTo>
                <a:lnTo>
                  <a:pt x="249288" y="1003300"/>
                </a:lnTo>
                <a:lnTo>
                  <a:pt x="249288" y="990600"/>
                </a:lnTo>
                <a:lnTo>
                  <a:pt x="249288" y="965200"/>
                </a:lnTo>
                <a:lnTo>
                  <a:pt x="256032" y="965200"/>
                </a:lnTo>
                <a:lnTo>
                  <a:pt x="256032" y="952500"/>
                </a:lnTo>
                <a:lnTo>
                  <a:pt x="262775" y="952500"/>
                </a:lnTo>
                <a:lnTo>
                  <a:pt x="262775" y="927328"/>
                </a:lnTo>
                <a:lnTo>
                  <a:pt x="269506" y="927328"/>
                </a:lnTo>
                <a:lnTo>
                  <a:pt x="269506" y="914628"/>
                </a:lnTo>
                <a:close/>
              </a:path>
              <a:path w="916940" h="1079500">
                <a:moveTo>
                  <a:pt x="471627" y="647928"/>
                </a:moveTo>
                <a:lnTo>
                  <a:pt x="316674" y="647928"/>
                </a:lnTo>
                <a:lnTo>
                  <a:pt x="316674" y="660628"/>
                </a:lnTo>
                <a:lnTo>
                  <a:pt x="303199" y="660628"/>
                </a:lnTo>
                <a:lnTo>
                  <a:pt x="303199" y="673328"/>
                </a:lnTo>
                <a:lnTo>
                  <a:pt x="296456" y="673328"/>
                </a:lnTo>
                <a:lnTo>
                  <a:pt x="296456" y="686028"/>
                </a:lnTo>
                <a:lnTo>
                  <a:pt x="289725" y="686028"/>
                </a:lnTo>
                <a:lnTo>
                  <a:pt x="289725" y="698728"/>
                </a:lnTo>
                <a:lnTo>
                  <a:pt x="282981" y="698728"/>
                </a:lnTo>
                <a:lnTo>
                  <a:pt x="282981" y="711428"/>
                </a:lnTo>
                <a:lnTo>
                  <a:pt x="269506" y="711428"/>
                </a:lnTo>
                <a:lnTo>
                  <a:pt x="269506" y="724128"/>
                </a:lnTo>
                <a:lnTo>
                  <a:pt x="262775" y="724128"/>
                </a:lnTo>
                <a:lnTo>
                  <a:pt x="262775" y="736828"/>
                </a:lnTo>
                <a:lnTo>
                  <a:pt x="249288" y="736828"/>
                </a:lnTo>
                <a:lnTo>
                  <a:pt x="249288" y="749528"/>
                </a:lnTo>
                <a:lnTo>
                  <a:pt x="202133" y="749528"/>
                </a:lnTo>
                <a:lnTo>
                  <a:pt x="202133" y="736828"/>
                </a:lnTo>
                <a:lnTo>
                  <a:pt x="195389" y="736828"/>
                </a:lnTo>
                <a:lnTo>
                  <a:pt x="195389" y="724128"/>
                </a:lnTo>
                <a:lnTo>
                  <a:pt x="80860" y="724128"/>
                </a:lnTo>
                <a:lnTo>
                  <a:pt x="80860" y="736828"/>
                </a:lnTo>
                <a:lnTo>
                  <a:pt x="94335" y="736828"/>
                </a:lnTo>
                <a:lnTo>
                  <a:pt x="94335" y="749528"/>
                </a:lnTo>
                <a:lnTo>
                  <a:pt x="107810" y="749528"/>
                </a:lnTo>
                <a:lnTo>
                  <a:pt x="107810" y="762228"/>
                </a:lnTo>
                <a:lnTo>
                  <a:pt x="114541" y="762228"/>
                </a:lnTo>
                <a:lnTo>
                  <a:pt x="114541" y="774928"/>
                </a:lnTo>
                <a:lnTo>
                  <a:pt x="128016" y="774928"/>
                </a:lnTo>
                <a:lnTo>
                  <a:pt x="128016" y="787400"/>
                </a:lnTo>
                <a:lnTo>
                  <a:pt x="128016" y="800100"/>
                </a:lnTo>
                <a:lnTo>
                  <a:pt x="148234" y="800100"/>
                </a:lnTo>
                <a:lnTo>
                  <a:pt x="148234" y="812800"/>
                </a:lnTo>
                <a:lnTo>
                  <a:pt x="148234" y="825500"/>
                </a:lnTo>
                <a:lnTo>
                  <a:pt x="161709" y="825500"/>
                </a:lnTo>
                <a:lnTo>
                  <a:pt x="161709" y="838200"/>
                </a:lnTo>
                <a:lnTo>
                  <a:pt x="168440" y="838200"/>
                </a:lnTo>
                <a:lnTo>
                  <a:pt x="168440" y="850900"/>
                </a:lnTo>
                <a:lnTo>
                  <a:pt x="175183" y="850900"/>
                </a:lnTo>
                <a:lnTo>
                  <a:pt x="175183" y="863600"/>
                </a:lnTo>
                <a:lnTo>
                  <a:pt x="181914" y="863600"/>
                </a:lnTo>
                <a:lnTo>
                  <a:pt x="181914" y="876300"/>
                </a:lnTo>
                <a:lnTo>
                  <a:pt x="181914" y="889000"/>
                </a:lnTo>
                <a:lnTo>
                  <a:pt x="188658" y="889000"/>
                </a:lnTo>
                <a:lnTo>
                  <a:pt x="188658" y="901700"/>
                </a:lnTo>
                <a:lnTo>
                  <a:pt x="188658" y="914400"/>
                </a:lnTo>
                <a:lnTo>
                  <a:pt x="276250" y="914400"/>
                </a:lnTo>
                <a:lnTo>
                  <a:pt x="276250" y="901700"/>
                </a:lnTo>
                <a:lnTo>
                  <a:pt x="282981" y="901700"/>
                </a:lnTo>
                <a:lnTo>
                  <a:pt x="282981" y="889000"/>
                </a:lnTo>
                <a:lnTo>
                  <a:pt x="282981" y="876300"/>
                </a:lnTo>
                <a:lnTo>
                  <a:pt x="289725" y="876300"/>
                </a:lnTo>
                <a:lnTo>
                  <a:pt x="289725" y="863600"/>
                </a:lnTo>
                <a:lnTo>
                  <a:pt x="303199" y="863600"/>
                </a:lnTo>
                <a:lnTo>
                  <a:pt x="303199" y="850900"/>
                </a:lnTo>
                <a:lnTo>
                  <a:pt x="303199" y="838200"/>
                </a:lnTo>
                <a:lnTo>
                  <a:pt x="303199" y="825500"/>
                </a:lnTo>
                <a:lnTo>
                  <a:pt x="316674" y="825500"/>
                </a:lnTo>
                <a:lnTo>
                  <a:pt x="316674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36880" y="800100"/>
                </a:lnTo>
                <a:lnTo>
                  <a:pt x="336880" y="787400"/>
                </a:lnTo>
                <a:lnTo>
                  <a:pt x="343623" y="787400"/>
                </a:lnTo>
                <a:lnTo>
                  <a:pt x="343623" y="774928"/>
                </a:lnTo>
                <a:lnTo>
                  <a:pt x="357098" y="774928"/>
                </a:lnTo>
                <a:lnTo>
                  <a:pt x="357098" y="762228"/>
                </a:lnTo>
                <a:lnTo>
                  <a:pt x="363829" y="762228"/>
                </a:lnTo>
                <a:lnTo>
                  <a:pt x="363829" y="749528"/>
                </a:lnTo>
                <a:lnTo>
                  <a:pt x="370573" y="749528"/>
                </a:lnTo>
                <a:lnTo>
                  <a:pt x="370573" y="736828"/>
                </a:lnTo>
                <a:lnTo>
                  <a:pt x="384048" y="736828"/>
                </a:lnTo>
                <a:lnTo>
                  <a:pt x="384048" y="724128"/>
                </a:lnTo>
                <a:lnTo>
                  <a:pt x="390779" y="724128"/>
                </a:lnTo>
                <a:lnTo>
                  <a:pt x="390779" y="711428"/>
                </a:lnTo>
                <a:lnTo>
                  <a:pt x="404253" y="711428"/>
                </a:lnTo>
                <a:lnTo>
                  <a:pt x="404253" y="698728"/>
                </a:lnTo>
                <a:lnTo>
                  <a:pt x="417728" y="698728"/>
                </a:lnTo>
                <a:lnTo>
                  <a:pt x="417728" y="686028"/>
                </a:lnTo>
                <a:lnTo>
                  <a:pt x="431203" y="686028"/>
                </a:lnTo>
                <a:lnTo>
                  <a:pt x="431203" y="673328"/>
                </a:lnTo>
                <a:lnTo>
                  <a:pt x="458152" y="673328"/>
                </a:lnTo>
                <a:lnTo>
                  <a:pt x="458152" y="660628"/>
                </a:lnTo>
                <a:lnTo>
                  <a:pt x="471627" y="660628"/>
                </a:lnTo>
                <a:lnTo>
                  <a:pt x="471627" y="647928"/>
                </a:lnTo>
                <a:close/>
              </a:path>
              <a:path w="916940" h="1079500">
                <a:moveTo>
                  <a:pt x="916317" y="0"/>
                </a:moveTo>
                <a:lnTo>
                  <a:pt x="282981" y="0"/>
                </a:lnTo>
                <a:lnTo>
                  <a:pt x="282981" y="12700"/>
                </a:lnTo>
                <a:lnTo>
                  <a:pt x="296456" y="12700"/>
                </a:lnTo>
                <a:lnTo>
                  <a:pt x="296456" y="25400"/>
                </a:lnTo>
                <a:lnTo>
                  <a:pt x="303199" y="25400"/>
                </a:lnTo>
                <a:lnTo>
                  <a:pt x="303199" y="38100"/>
                </a:lnTo>
                <a:lnTo>
                  <a:pt x="309930" y="38100"/>
                </a:lnTo>
                <a:lnTo>
                  <a:pt x="309930" y="50800"/>
                </a:lnTo>
                <a:lnTo>
                  <a:pt x="323405" y="50800"/>
                </a:lnTo>
                <a:lnTo>
                  <a:pt x="323405" y="76200"/>
                </a:lnTo>
                <a:lnTo>
                  <a:pt x="336880" y="76200"/>
                </a:lnTo>
                <a:lnTo>
                  <a:pt x="336880" y="101600"/>
                </a:lnTo>
                <a:lnTo>
                  <a:pt x="343623" y="101600"/>
                </a:lnTo>
                <a:lnTo>
                  <a:pt x="343623" y="114300"/>
                </a:lnTo>
                <a:lnTo>
                  <a:pt x="350354" y="114300"/>
                </a:lnTo>
                <a:lnTo>
                  <a:pt x="350354" y="127000"/>
                </a:lnTo>
                <a:lnTo>
                  <a:pt x="357098" y="127000"/>
                </a:lnTo>
                <a:lnTo>
                  <a:pt x="357098" y="139700"/>
                </a:lnTo>
                <a:lnTo>
                  <a:pt x="363829" y="139700"/>
                </a:lnTo>
                <a:lnTo>
                  <a:pt x="363829" y="165100"/>
                </a:lnTo>
                <a:lnTo>
                  <a:pt x="370573" y="165100"/>
                </a:lnTo>
                <a:lnTo>
                  <a:pt x="370573" y="190500"/>
                </a:lnTo>
                <a:lnTo>
                  <a:pt x="377304" y="190500"/>
                </a:lnTo>
                <a:lnTo>
                  <a:pt x="377304" y="215900"/>
                </a:lnTo>
                <a:lnTo>
                  <a:pt x="384048" y="215900"/>
                </a:lnTo>
                <a:lnTo>
                  <a:pt x="384048" y="241300"/>
                </a:lnTo>
                <a:lnTo>
                  <a:pt x="390779" y="241300"/>
                </a:lnTo>
                <a:lnTo>
                  <a:pt x="390779" y="266700"/>
                </a:lnTo>
                <a:lnTo>
                  <a:pt x="397522" y="266700"/>
                </a:lnTo>
                <a:lnTo>
                  <a:pt x="397522" y="431800"/>
                </a:lnTo>
                <a:lnTo>
                  <a:pt x="390779" y="431800"/>
                </a:lnTo>
                <a:lnTo>
                  <a:pt x="390779" y="457200"/>
                </a:lnTo>
                <a:lnTo>
                  <a:pt x="384048" y="457200"/>
                </a:lnTo>
                <a:lnTo>
                  <a:pt x="384048" y="495300"/>
                </a:lnTo>
                <a:lnTo>
                  <a:pt x="377304" y="495300"/>
                </a:lnTo>
                <a:lnTo>
                  <a:pt x="377304" y="520700"/>
                </a:lnTo>
                <a:lnTo>
                  <a:pt x="370573" y="520700"/>
                </a:lnTo>
                <a:lnTo>
                  <a:pt x="370573" y="546100"/>
                </a:lnTo>
                <a:lnTo>
                  <a:pt x="821994" y="546100"/>
                </a:lnTo>
                <a:lnTo>
                  <a:pt x="821994" y="647700"/>
                </a:lnTo>
                <a:lnTo>
                  <a:pt x="808507" y="647700"/>
                </a:lnTo>
                <a:lnTo>
                  <a:pt x="808507" y="673100"/>
                </a:lnTo>
                <a:lnTo>
                  <a:pt x="801776" y="673100"/>
                </a:lnTo>
                <a:lnTo>
                  <a:pt x="801776" y="711200"/>
                </a:lnTo>
                <a:lnTo>
                  <a:pt x="795032" y="711200"/>
                </a:lnTo>
                <a:lnTo>
                  <a:pt x="795032" y="723900"/>
                </a:lnTo>
                <a:lnTo>
                  <a:pt x="788301" y="723900"/>
                </a:lnTo>
                <a:lnTo>
                  <a:pt x="788301" y="749300"/>
                </a:lnTo>
                <a:lnTo>
                  <a:pt x="781558" y="749300"/>
                </a:lnTo>
                <a:lnTo>
                  <a:pt x="781558" y="762000"/>
                </a:lnTo>
                <a:lnTo>
                  <a:pt x="774827" y="762000"/>
                </a:lnTo>
                <a:lnTo>
                  <a:pt x="774827" y="774700"/>
                </a:lnTo>
                <a:lnTo>
                  <a:pt x="768083" y="774700"/>
                </a:lnTo>
                <a:lnTo>
                  <a:pt x="768083" y="800100"/>
                </a:lnTo>
                <a:lnTo>
                  <a:pt x="747877" y="800100"/>
                </a:lnTo>
                <a:lnTo>
                  <a:pt x="747877" y="825500"/>
                </a:lnTo>
                <a:lnTo>
                  <a:pt x="741133" y="825500"/>
                </a:lnTo>
                <a:lnTo>
                  <a:pt x="741133" y="838200"/>
                </a:lnTo>
                <a:lnTo>
                  <a:pt x="734402" y="838200"/>
                </a:lnTo>
                <a:lnTo>
                  <a:pt x="734402" y="850900"/>
                </a:lnTo>
                <a:lnTo>
                  <a:pt x="727659" y="850900"/>
                </a:lnTo>
                <a:lnTo>
                  <a:pt x="727659" y="863600"/>
                </a:lnTo>
                <a:lnTo>
                  <a:pt x="720928" y="863600"/>
                </a:lnTo>
                <a:lnTo>
                  <a:pt x="720928" y="876300"/>
                </a:lnTo>
                <a:lnTo>
                  <a:pt x="714184" y="876300"/>
                </a:lnTo>
                <a:lnTo>
                  <a:pt x="714184" y="889000"/>
                </a:lnTo>
                <a:lnTo>
                  <a:pt x="700709" y="889000"/>
                </a:lnTo>
                <a:lnTo>
                  <a:pt x="700709" y="901700"/>
                </a:lnTo>
                <a:lnTo>
                  <a:pt x="916317" y="901700"/>
                </a:lnTo>
                <a:lnTo>
                  <a:pt x="916317" y="889000"/>
                </a:lnTo>
                <a:lnTo>
                  <a:pt x="916317" y="876300"/>
                </a:lnTo>
                <a:lnTo>
                  <a:pt x="916317" y="12700"/>
                </a:lnTo>
                <a:lnTo>
                  <a:pt x="916317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8" name="bg object 68"/>
          <p:cNvSpPr/>
          <p:nvPr/>
        </p:nvSpPr>
        <p:spPr>
          <a:xfrm>
            <a:off x="15496292" y="13488808"/>
            <a:ext cx="1135272" cy="114300"/>
          </a:xfrm>
          <a:custGeom>
            <a:avLst/>
            <a:gdLst/>
            <a:ahLst/>
            <a:cxnLst/>
            <a:rect l="l" t="t" r="r" b="b"/>
            <a:pathLst>
              <a:path w="902969" h="114300">
                <a:moveTo>
                  <a:pt x="316674" y="12471"/>
                </a:moveTo>
                <a:lnTo>
                  <a:pt x="309930" y="12471"/>
                </a:lnTo>
                <a:lnTo>
                  <a:pt x="309930" y="0"/>
                </a:lnTo>
                <a:lnTo>
                  <a:pt x="0" y="0"/>
                </a:lnTo>
                <a:lnTo>
                  <a:pt x="0" y="12700"/>
                </a:lnTo>
                <a:lnTo>
                  <a:pt x="40436" y="12700"/>
                </a:lnTo>
                <a:lnTo>
                  <a:pt x="40436" y="25171"/>
                </a:lnTo>
                <a:lnTo>
                  <a:pt x="87591" y="25171"/>
                </a:lnTo>
                <a:lnTo>
                  <a:pt x="87591" y="37871"/>
                </a:lnTo>
                <a:lnTo>
                  <a:pt x="316674" y="37871"/>
                </a:lnTo>
                <a:lnTo>
                  <a:pt x="316674" y="25171"/>
                </a:lnTo>
                <a:lnTo>
                  <a:pt x="316674" y="12471"/>
                </a:lnTo>
                <a:close/>
              </a:path>
              <a:path w="902969" h="114300">
                <a:moveTo>
                  <a:pt x="350354" y="75971"/>
                </a:moveTo>
                <a:lnTo>
                  <a:pt x="343623" y="75971"/>
                </a:lnTo>
                <a:lnTo>
                  <a:pt x="343623" y="63500"/>
                </a:lnTo>
                <a:lnTo>
                  <a:pt x="336880" y="63500"/>
                </a:lnTo>
                <a:lnTo>
                  <a:pt x="336880" y="50800"/>
                </a:lnTo>
                <a:lnTo>
                  <a:pt x="330149" y="50800"/>
                </a:lnTo>
                <a:lnTo>
                  <a:pt x="330149" y="38100"/>
                </a:lnTo>
                <a:lnTo>
                  <a:pt x="114541" y="38100"/>
                </a:lnTo>
                <a:lnTo>
                  <a:pt x="114541" y="50800"/>
                </a:lnTo>
                <a:lnTo>
                  <a:pt x="148234" y="50800"/>
                </a:lnTo>
                <a:lnTo>
                  <a:pt x="148234" y="63500"/>
                </a:lnTo>
                <a:lnTo>
                  <a:pt x="154965" y="63500"/>
                </a:lnTo>
                <a:lnTo>
                  <a:pt x="154965" y="76200"/>
                </a:lnTo>
                <a:lnTo>
                  <a:pt x="181914" y="76200"/>
                </a:lnTo>
                <a:lnTo>
                  <a:pt x="181914" y="88671"/>
                </a:lnTo>
                <a:lnTo>
                  <a:pt x="202133" y="88671"/>
                </a:lnTo>
                <a:lnTo>
                  <a:pt x="202133" y="101371"/>
                </a:lnTo>
                <a:lnTo>
                  <a:pt x="350354" y="101371"/>
                </a:lnTo>
                <a:lnTo>
                  <a:pt x="350354" y="88671"/>
                </a:lnTo>
                <a:lnTo>
                  <a:pt x="350354" y="75971"/>
                </a:lnTo>
                <a:close/>
              </a:path>
              <a:path w="902969" h="114300">
                <a:moveTo>
                  <a:pt x="734402" y="76200"/>
                </a:moveTo>
                <a:lnTo>
                  <a:pt x="552488" y="76200"/>
                </a:lnTo>
                <a:lnTo>
                  <a:pt x="552488" y="88900"/>
                </a:lnTo>
                <a:lnTo>
                  <a:pt x="545744" y="88900"/>
                </a:lnTo>
                <a:lnTo>
                  <a:pt x="545744" y="101600"/>
                </a:lnTo>
                <a:lnTo>
                  <a:pt x="539013" y="101600"/>
                </a:lnTo>
                <a:lnTo>
                  <a:pt x="539013" y="114300"/>
                </a:lnTo>
                <a:lnTo>
                  <a:pt x="693966" y="114300"/>
                </a:lnTo>
                <a:lnTo>
                  <a:pt x="693966" y="101600"/>
                </a:lnTo>
                <a:lnTo>
                  <a:pt x="707453" y="101600"/>
                </a:lnTo>
                <a:lnTo>
                  <a:pt x="707453" y="88900"/>
                </a:lnTo>
                <a:lnTo>
                  <a:pt x="734402" y="88900"/>
                </a:lnTo>
                <a:lnTo>
                  <a:pt x="734402" y="76200"/>
                </a:lnTo>
                <a:close/>
              </a:path>
              <a:path w="902969" h="114300">
                <a:moveTo>
                  <a:pt x="795032" y="38100"/>
                </a:moveTo>
                <a:lnTo>
                  <a:pt x="565962" y="38100"/>
                </a:lnTo>
                <a:lnTo>
                  <a:pt x="565962" y="50571"/>
                </a:lnTo>
                <a:lnTo>
                  <a:pt x="559219" y="50571"/>
                </a:lnTo>
                <a:lnTo>
                  <a:pt x="559219" y="63271"/>
                </a:lnTo>
                <a:lnTo>
                  <a:pt x="559219" y="75971"/>
                </a:lnTo>
                <a:lnTo>
                  <a:pt x="747877" y="75971"/>
                </a:lnTo>
                <a:lnTo>
                  <a:pt x="747877" y="63271"/>
                </a:lnTo>
                <a:lnTo>
                  <a:pt x="761352" y="63271"/>
                </a:lnTo>
                <a:lnTo>
                  <a:pt x="761352" y="50800"/>
                </a:lnTo>
                <a:lnTo>
                  <a:pt x="795032" y="50800"/>
                </a:lnTo>
                <a:lnTo>
                  <a:pt x="795032" y="38100"/>
                </a:lnTo>
                <a:close/>
              </a:path>
              <a:path w="902969" h="114300">
                <a:moveTo>
                  <a:pt x="902843" y="0"/>
                </a:moveTo>
                <a:lnTo>
                  <a:pt x="586168" y="0"/>
                </a:lnTo>
                <a:lnTo>
                  <a:pt x="586168" y="12471"/>
                </a:lnTo>
                <a:lnTo>
                  <a:pt x="579437" y="12471"/>
                </a:lnTo>
                <a:lnTo>
                  <a:pt x="579437" y="25171"/>
                </a:lnTo>
                <a:lnTo>
                  <a:pt x="579437" y="37871"/>
                </a:lnTo>
                <a:lnTo>
                  <a:pt x="815251" y="37871"/>
                </a:lnTo>
                <a:lnTo>
                  <a:pt x="815251" y="25171"/>
                </a:lnTo>
                <a:lnTo>
                  <a:pt x="869149" y="25171"/>
                </a:lnTo>
                <a:lnTo>
                  <a:pt x="869149" y="12700"/>
                </a:lnTo>
                <a:lnTo>
                  <a:pt x="902843" y="12700"/>
                </a:lnTo>
                <a:lnTo>
                  <a:pt x="902843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69" name="bg object 69"/>
          <p:cNvSpPr/>
          <p:nvPr/>
        </p:nvSpPr>
        <p:spPr>
          <a:xfrm>
            <a:off x="18681344" y="13444129"/>
            <a:ext cx="635496" cy="215900"/>
          </a:xfrm>
          <a:custGeom>
            <a:avLst/>
            <a:gdLst/>
            <a:ahLst/>
            <a:cxnLst/>
            <a:rect l="l" t="t" r="r" b="b"/>
            <a:pathLst>
              <a:path w="505459" h="215900">
                <a:moveTo>
                  <a:pt x="505320" y="101600"/>
                </a:moveTo>
                <a:lnTo>
                  <a:pt x="498576" y="101600"/>
                </a:lnTo>
                <a:lnTo>
                  <a:pt x="498576" y="87630"/>
                </a:lnTo>
                <a:lnTo>
                  <a:pt x="485114" y="87630"/>
                </a:lnTo>
                <a:lnTo>
                  <a:pt x="485114" y="81280"/>
                </a:lnTo>
                <a:lnTo>
                  <a:pt x="478370" y="81280"/>
                </a:lnTo>
                <a:lnTo>
                  <a:pt x="478370" y="74930"/>
                </a:lnTo>
                <a:lnTo>
                  <a:pt x="478370" y="67310"/>
                </a:lnTo>
                <a:lnTo>
                  <a:pt x="464896" y="67310"/>
                </a:lnTo>
                <a:lnTo>
                  <a:pt x="464896" y="60960"/>
                </a:lnTo>
                <a:lnTo>
                  <a:pt x="464896" y="54610"/>
                </a:lnTo>
                <a:lnTo>
                  <a:pt x="451421" y="54610"/>
                </a:lnTo>
                <a:lnTo>
                  <a:pt x="451421" y="48260"/>
                </a:lnTo>
                <a:lnTo>
                  <a:pt x="431203" y="48260"/>
                </a:lnTo>
                <a:lnTo>
                  <a:pt x="431203" y="40640"/>
                </a:lnTo>
                <a:lnTo>
                  <a:pt x="424472" y="40640"/>
                </a:lnTo>
                <a:lnTo>
                  <a:pt x="424472" y="34290"/>
                </a:lnTo>
                <a:lnTo>
                  <a:pt x="417728" y="34290"/>
                </a:lnTo>
                <a:lnTo>
                  <a:pt x="417728" y="27940"/>
                </a:lnTo>
                <a:lnTo>
                  <a:pt x="384048" y="27940"/>
                </a:lnTo>
                <a:lnTo>
                  <a:pt x="384048" y="20320"/>
                </a:lnTo>
                <a:lnTo>
                  <a:pt x="377304" y="20320"/>
                </a:lnTo>
                <a:lnTo>
                  <a:pt x="377304" y="13970"/>
                </a:lnTo>
                <a:lnTo>
                  <a:pt x="343623" y="13970"/>
                </a:lnTo>
                <a:lnTo>
                  <a:pt x="343623" y="7620"/>
                </a:lnTo>
                <a:lnTo>
                  <a:pt x="289725" y="7620"/>
                </a:lnTo>
                <a:lnTo>
                  <a:pt x="289725" y="0"/>
                </a:lnTo>
                <a:lnTo>
                  <a:pt x="181914" y="0"/>
                </a:lnTo>
                <a:lnTo>
                  <a:pt x="181914" y="7620"/>
                </a:lnTo>
                <a:lnTo>
                  <a:pt x="161709" y="7620"/>
                </a:lnTo>
                <a:lnTo>
                  <a:pt x="161709" y="13970"/>
                </a:lnTo>
                <a:lnTo>
                  <a:pt x="154965" y="13970"/>
                </a:lnTo>
                <a:lnTo>
                  <a:pt x="154965" y="20320"/>
                </a:lnTo>
                <a:lnTo>
                  <a:pt x="128016" y="20320"/>
                </a:lnTo>
                <a:lnTo>
                  <a:pt x="128016" y="27940"/>
                </a:lnTo>
                <a:lnTo>
                  <a:pt x="107810" y="27940"/>
                </a:lnTo>
                <a:lnTo>
                  <a:pt x="107810" y="34290"/>
                </a:lnTo>
                <a:lnTo>
                  <a:pt x="101066" y="34290"/>
                </a:lnTo>
                <a:lnTo>
                  <a:pt x="101066" y="40640"/>
                </a:lnTo>
                <a:lnTo>
                  <a:pt x="87591" y="40640"/>
                </a:lnTo>
                <a:lnTo>
                  <a:pt x="87591" y="48260"/>
                </a:lnTo>
                <a:lnTo>
                  <a:pt x="60642" y="48260"/>
                </a:lnTo>
                <a:lnTo>
                  <a:pt x="60642" y="54610"/>
                </a:lnTo>
                <a:lnTo>
                  <a:pt x="53911" y="54610"/>
                </a:lnTo>
                <a:lnTo>
                  <a:pt x="53911" y="60960"/>
                </a:lnTo>
                <a:lnTo>
                  <a:pt x="33693" y="60960"/>
                </a:lnTo>
                <a:lnTo>
                  <a:pt x="33693" y="67310"/>
                </a:lnTo>
                <a:lnTo>
                  <a:pt x="33693" y="74930"/>
                </a:lnTo>
                <a:lnTo>
                  <a:pt x="20218" y="74930"/>
                </a:lnTo>
                <a:lnTo>
                  <a:pt x="20218" y="81280"/>
                </a:lnTo>
                <a:lnTo>
                  <a:pt x="20218" y="87630"/>
                </a:lnTo>
                <a:lnTo>
                  <a:pt x="0" y="87630"/>
                </a:lnTo>
                <a:lnTo>
                  <a:pt x="0" y="101600"/>
                </a:lnTo>
                <a:lnTo>
                  <a:pt x="0" y="121920"/>
                </a:lnTo>
                <a:lnTo>
                  <a:pt x="6743" y="121920"/>
                </a:lnTo>
                <a:lnTo>
                  <a:pt x="6743" y="128270"/>
                </a:lnTo>
                <a:lnTo>
                  <a:pt x="13474" y="128270"/>
                </a:lnTo>
                <a:lnTo>
                  <a:pt x="13474" y="134620"/>
                </a:lnTo>
                <a:lnTo>
                  <a:pt x="20218" y="134620"/>
                </a:lnTo>
                <a:lnTo>
                  <a:pt x="20218" y="142240"/>
                </a:lnTo>
                <a:lnTo>
                  <a:pt x="20218" y="148590"/>
                </a:lnTo>
                <a:lnTo>
                  <a:pt x="33693" y="148590"/>
                </a:lnTo>
                <a:lnTo>
                  <a:pt x="33693" y="154940"/>
                </a:lnTo>
                <a:lnTo>
                  <a:pt x="47167" y="154940"/>
                </a:lnTo>
                <a:lnTo>
                  <a:pt x="47167" y="162560"/>
                </a:lnTo>
                <a:lnTo>
                  <a:pt x="53911" y="162560"/>
                </a:lnTo>
                <a:lnTo>
                  <a:pt x="53911" y="168910"/>
                </a:lnTo>
                <a:lnTo>
                  <a:pt x="74117" y="168910"/>
                </a:lnTo>
                <a:lnTo>
                  <a:pt x="74117" y="175260"/>
                </a:lnTo>
                <a:lnTo>
                  <a:pt x="87591" y="175260"/>
                </a:lnTo>
                <a:lnTo>
                  <a:pt x="87591" y="182880"/>
                </a:lnTo>
                <a:lnTo>
                  <a:pt x="107810" y="182880"/>
                </a:lnTo>
                <a:lnTo>
                  <a:pt x="107810" y="189230"/>
                </a:lnTo>
                <a:lnTo>
                  <a:pt x="128016" y="189230"/>
                </a:lnTo>
                <a:lnTo>
                  <a:pt x="128016" y="195580"/>
                </a:lnTo>
                <a:lnTo>
                  <a:pt x="128016" y="203200"/>
                </a:lnTo>
                <a:lnTo>
                  <a:pt x="154965" y="203200"/>
                </a:lnTo>
                <a:lnTo>
                  <a:pt x="154965" y="209550"/>
                </a:lnTo>
                <a:lnTo>
                  <a:pt x="175183" y="209550"/>
                </a:lnTo>
                <a:lnTo>
                  <a:pt x="175183" y="215900"/>
                </a:lnTo>
                <a:lnTo>
                  <a:pt x="289725" y="215900"/>
                </a:lnTo>
                <a:lnTo>
                  <a:pt x="289725" y="209550"/>
                </a:lnTo>
                <a:lnTo>
                  <a:pt x="357098" y="209550"/>
                </a:lnTo>
                <a:lnTo>
                  <a:pt x="357098" y="203200"/>
                </a:lnTo>
                <a:lnTo>
                  <a:pt x="370573" y="203200"/>
                </a:lnTo>
                <a:lnTo>
                  <a:pt x="370573" y="195580"/>
                </a:lnTo>
                <a:lnTo>
                  <a:pt x="384048" y="195580"/>
                </a:lnTo>
                <a:lnTo>
                  <a:pt x="384048" y="189230"/>
                </a:lnTo>
                <a:lnTo>
                  <a:pt x="397522" y="189230"/>
                </a:lnTo>
                <a:lnTo>
                  <a:pt x="397522" y="182880"/>
                </a:lnTo>
                <a:lnTo>
                  <a:pt x="424472" y="182880"/>
                </a:lnTo>
                <a:lnTo>
                  <a:pt x="424472" y="175260"/>
                </a:lnTo>
                <a:lnTo>
                  <a:pt x="431203" y="175260"/>
                </a:lnTo>
                <a:lnTo>
                  <a:pt x="431203" y="168910"/>
                </a:lnTo>
                <a:lnTo>
                  <a:pt x="431203" y="162560"/>
                </a:lnTo>
                <a:lnTo>
                  <a:pt x="437946" y="162560"/>
                </a:lnTo>
                <a:lnTo>
                  <a:pt x="437946" y="154940"/>
                </a:lnTo>
                <a:lnTo>
                  <a:pt x="451421" y="154940"/>
                </a:lnTo>
                <a:lnTo>
                  <a:pt x="451421" y="148590"/>
                </a:lnTo>
                <a:lnTo>
                  <a:pt x="464896" y="148590"/>
                </a:lnTo>
                <a:lnTo>
                  <a:pt x="464896" y="142240"/>
                </a:lnTo>
                <a:lnTo>
                  <a:pt x="471639" y="142240"/>
                </a:lnTo>
                <a:lnTo>
                  <a:pt x="471639" y="134620"/>
                </a:lnTo>
                <a:lnTo>
                  <a:pt x="478370" y="134620"/>
                </a:lnTo>
                <a:lnTo>
                  <a:pt x="478370" y="128270"/>
                </a:lnTo>
                <a:lnTo>
                  <a:pt x="491845" y="128270"/>
                </a:lnTo>
                <a:lnTo>
                  <a:pt x="491845" y="121920"/>
                </a:lnTo>
                <a:lnTo>
                  <a:pt x="505320" y="121920"/>
                </a:lnTo>
                <a:lnTo>
                  <a:pt x="505320" y="1016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0" name="bg object 70"/>
          <p:cNvSpPr/>
          <p:nvPr/>
        </p:nvSpPr>
        <p:spPr>
          <a:xfrm>
            <a:off x="19647029" y="13080910"/>
            <a:ext cx="475027" cy="363220"/>
          </a:xfrm>
          <a:custGeom>
            <a:avLst/>
            <a:gdLst/>
            <a:ahLst/>
            <a:cxnLst/>
            <a:rect l="l" t="t" r="r" b="b"/>
            <a:pathLst>
              <a:path w="377825" h="363219">
                <a:moveTo>
                  <a:pt x="377304" y="0"/>
                </a:moveTo>
                <a:lnTo>
                  <a:pt x="309930" y="0"/>
                </a:lnTo>
                <a:lnTo>
                  <a:pt x="309930" y="6350"/>
                </a:lnTo>
                <a:lnTo>
                  <a:pt x="303187" y="6350"/>
                </a:lnTo>
                <a:lnTo>
                  <a:pt x="303187" y="13970"/>
                </a:lnTo>
                <a:lnTo>
                  <a:pt x="276237" y="13970"/>
                </a:lnTo>
                <a:lnTo>
                  <a:pt x="276237" y="20320"/>
                </a:lnTo>
                <a:lnTo>
                  <a:pt x="249288" y="20320"/>
                </a:lnTo>
                <a:lnTo>
                  <a:pt x="249288" y="26670"/>
                </a:lnTo>
                <a:lnTo>
                  <a:pt x="235813" y="26670"/>
                </a:lnTo>
                <a:lnTo>
                  <a:pt x="235813" y="33020"/>
                </a:lnTo>
                <a:lnTo>
                  <a:pt x="202133" y="33020"/>
                </a:lnTo>
                <a:lnTo>
                  <a:pt x="202133" y="40640"/>
                </a:lnTo>
                <a:lnTo>
                  <a:pt x="188658" y="40640"/>
                </a:lnTo>
                <a:lnTo>
                  <a:pt x="188658" y="46990"/>
                </a:lnTo>
                <a:lnTo>
                  <a:pt x="175183" y="46990"/>
                </a:lnTo>
                <a:lnTo>
                  <a:pt x="175183" y="53340"/>
                </a:lnTo>
                <a:lnTo>
                  <a:pt x="161709" y="53340"/>
                </a:lnTo>
                <a:lnTo>
                  <a:pt x="161709" y="67310"/>
                </a:lnTo>
                <a:lnTo>
                  <a:pt x="141490" y="67310"/>
                </a:lnTo>
                <a:lnTo>
                  <a:pt x="141490" y="81280"/>
                </a:lnTo>
                <a:lnTo>
                  <a:pt x="134759" y="81280"/>
                </a:lnTo>
                <a:lnTo>
                  <a:pt x="134759" y="87630"/>
                </a:lnTo>
                <a:lnTo>
                  <a:pt x="128016" y="87630"/>
                </a:lnTo>
                <a:lnTo>
                  <a:pt x="128016" y="93980"/>
                </a:lnTo>
                <a:lnTo>
                  <a:pt x="114541" y="93980"/>
                </a:lnTo>
                <a:lnTo>
                  <a:pt x="114541" y="107950"/>
                </a:lnTo>
                <a:lnTo>
                  <a:pt x="114541" y="114300"/>
                </a:lnTo>
                <a:lnTo>
                  <a:pt x="107797" y="114300"/>
                </a:lnTo>
                <a:lnTo>
                  <a:pt x="107797" y="120650"/>
                </a:lnTo>
                <a:lnTo>
                  <a:pt x="87591" y="120650"/>
                </a:lnTo>
                <a:lnTo>
                  <a:pt x="87591" y="128270"/>
                </a:lnTo>
                <a:lnTo>
                  <a:pt x="80848" y="128270"/>
                </a:lnTo>
                <a:lnTo>
                  <a:pt x="80848" y="140970"/>
                </a:lnTo>
                <a:lnTo>
                  <a:pt x="74117" y="140970"/>
                </a:lnTo>
                <a:lnTo>
                  <a:pt x="74117" y="148590"/>
                </a:lnTo>
                <a:lnTo>
                  <a:pt x="67373" y="148590"/>
                </a:lnTo>
                <a:lnTo>
                  <a:pt x="67373" y="154940"/>
                </a:lnTo>
                <a:lnTo>
                  <a:pt x="60642" y="154940"/>
                </a:lnTo>
                <a:lnTo>
                  <a:pt x="60642" y="161290"/>
                </a:lnTo>
                <a:lnTo>
                  <a:pt x="60642" y="175260"/>
                </a:lnTo>
                <a:lnTo>
                  <a:pt x="53898" y="175260"/>
                </a:lnTo>
                <a:lnTo>
                  <a:pt x="53898" y="187960"/>
                </a:lnTo>
                <a:lnTo>
                  <a:pt x="53898" y="195580"/>
                </a:lnTo>
                <a:lnTo>
                  <a:pt x="53898" y="201930"/>
                </a:lnTo>
                <a:lnTo>
                  <a:pt x="40424" y="201930"/>
                </a:lnTo>
                <a:lnTo>
                  <a:pt x="40424" y="208280"/>
                </a:lnTo>
                <a:lnTo>
                  <a:pt x="40424" y="215900"/>
                </a:lnTo>
                <a:lnTo>
                  <a:pt x="33693" y="215900"/>
                </a:lnTo>
                <a:lnTo>
                  <a:pt x="33693" y="222250"/>
                </a:lnTo>
                <a:lnTo>
                  <a:pt x="26949" y="222250"/>
                </a:lnTo>
                <a:lnTo>
                  <a:pt x="26949" y="228600"/>
                </a:lnTo>
                <a:lnTo>
                  <a:pt x="26949" y="236220"/>
                </a:lnTo>
                <a:lnTo>
                  <a:pt x="26949" y="242570"/>
                </a:lnTo>
                <a:lnTo>
                  <a:pt x="20218" y="242570"/>
                </a:lnTo>
                <a:lnTo>
                  <a:pt x="20218" y="248920"/>
                </a:lnTo>
                <a:lnTo>
                  <a:pt x="20218" y="262890"/>
                </a:lnTo>
                <a:lnTo>
                  <a:pt x="20218" y="269240"/>
                </a:lnTo>
                <a:lnTo>
                  <a:pt x="20218" y="283210"/>
                </a:lnTo>
                <a:lnTo>
                  <a:pt x="6743" y="283210"/>
                </a:lnTo>
                <a:lnTo>
                  <a:pt x="6743" y="303530"/>
                </a:lnTo>
                <a:lnTo>
                  <a:pt x="6743" y="316230"/>
                </a:lnTo>
                <a:lnTo>
                  <a:pt x="6743" y="323850"/>
                </a:lnTo>
                <a:lnTo>
                  <a:pt x="0" y="323850"/>
                </a:lnTo>
                <a:lnTo>
                  <a:pt x="0" y="363220"/>
                </a:lnTo>
                <a:lnTo>
                  <a:pt x="80848" y="363220"/>
                </a:lnTo>
                <a:lnTo>
                  <a:pt x="80848" y="356870"/>
                </a:lnTo>
                <a:lnTo>
                  <a:pt x="114541" y="356870"/>
                </a:lnTo>
                <a:lnTo>
                  <a:pt x="114541" y="350520"/>
                </a:lnTo>
                <a:lnTo>
                  <a:pt x="128016" y="350520"/>
                </a:lnTo>
                <a:lnTo>
                  <a:pt x="128016" y="342900"/>
                </a:lnTo>
                <a:lnTo>
                  <a:pt x="148221" y="342900"/>
                </a:lnTo>
                <a:lnTo>
                  <a:pt x="148221" y="336550"/>
                </a:lnTo>
                <a:lnTo>
                  <a:pt x="154965" y="336550"/>
                </a:lnTo>
                <a:lnTo>
                  <a:pt x="154965" y="323850"/>
                </a:lnTo>
                <a:lnTo>
                  <a:pt x="175183" y="323850"/>
                </a:lnTo>
                <a:lnTo>
                  <a:pt x="175183" y="316230"/>
                </a:lnTo>
                <a:lnTo>
                  <a:pt x="202133" y="316230"/>
                </a:lnTo>
                <a:lnTo>
                  <a:pt x="202133" y="303530"/>
                </a:lnTo>
                <a:lnTo>
                  <a:pt x="222338" y="303530"/>
                </a:lnTo>
                <a:lnTo>
                  <a:pt x="222338" y="283210"/>
                </a:lnTo>
                <a:lnTo>
                  <a:pt x="242557" y="283210"/>
                </a:lnTo>
                <a:lnTo>
                  <a:pt x="242557" y="269240"/>
                </a:lnTo>
                <a:lnTo>
                  <a:pt x="249288" y="269240"/>
                </a:lnTo>
                <a:lnTo>
                  <a:pt x="249288" y="262890"/>
                </a:lnTo>
                <a:lnTo>
                  <a:pt x="262763" y="262890"/>
                </a:lnTo>
                <a:lnTo>
                  <a:pt x="262763" y="248920"/>
                </a:lnTo>
                <a:lnTo>
                  <a:pt x="276237" y="248920"/>
                </a:lnTo>
                <a:lnTo>
                  <a:pt x="276237" y="242570"/>
                </a:lnTo>
                <a:lnTo>
                  <a:pt x="282981" y="242570"/>
                </a:lnTo>
                <a:lnTo>
                  <a:pt x="282981" y="236220"/>
                </a:lnTo>
                <a:lnTo>
                  <a:pt x="289712" y="236220"/>
                </a:lnTo>
                <a:lnTo>
                  <a:pt x="289712" y="228600"/>
                </a:lnTo>
                <a:lnTo>
                  <a:pt x="296456" y="228600"/>
                </a:lnTo>
                <a:lnTo>
                  <a:pt x="296456" y="222250"/>
                </a:lnTo>
                <a:lnTo>
                  <a:pt x="303187" y="222250"/>
                </a:lnTo>
                <a:lnTo>
                  <a:pt x="303187" y="215900"/>
                </a:lnTo>
                <a:lnTo>
                  <a:pt x="309930" y="215900"/>
                </a:lnTo>
                <a:lnTo>
                  <a:pt x="309930" y="208280"/>
                </a:lnTo>
                <a:lnTo>
                  <a:pt x="316674" y="208280"/>
                </a:lnTo>
                <a:lnTo>
                  <a:pt x="316674" y="201930"/>
                </a:lnTo>
                <a:lnTo>
                  <a:pt x="316674" y="195580"/>
                </a:lnTo>
                <a:lnTo>
                  <a:pt x="323405" y="195580"/>
                </a:lnTo>
                <a:lnTo>
                  <a:pt x="323405" y="187960"/>
                </a:lnTo>
                <a:lnTo>
                  <a:pt x="330136" y="187960"/>
                </a:lnTo>
                <a:lnTo>
                  <a:pt x="330136" y="175260"/>
                </a:lnTo>
                <a:lnTo>
                  <a:pt x="330136" y="161290"/>
                </a:lnTo>
                <a:lnTo>
                  <a:pt x="336880" y="161290"/>
                </a:lnTo>
                <a:lnTo>
                  <a:pt x="336880" y="154940"/>
                </a:lnTo>
                <a:lnTo>
                  <a:pt x="336880" y="148590"/>
                </a:lnTo>
                <a:lnTo>
                  <a:pt x="350354" y="148590"/>
                </a:lnTo>
                <a:lnTo>
                  <a:pt x="350354" y="140970"/>
                </a:lnTo>
                <a:lnTo>
                  <a:pt x="350354" y="128270"/>
                </a:lnTo>
                <a:lnTo>
                  <a:pt x="350354" y="120650"/>
                </a:lnTo>
                <a:lnTo>
                  <a:pt x="357085" y="120650"/>
                </a:lnTo>
                <a:lnTo>
                  <a:pt x="357085" y="114300"/>
                </a:lnTo>
                <a:lnTo>
                  <a:pt x="357085" y="107950"/>
                </a:lnTo>
                <a:lnTo>
                  <a:pt x="363829" y="107950"/>
                </a:lnTo>
                <a:lnTo>
                  <a:pt x="363829" y="93980"/>
                </a:lnTo>
                <a:lnTo>
                  <a:pt x="363829" y="87630"/>
                </a:lnTo>
                <a:lnTo>
                  <a:pt x="370573" y="87630"/>
                </a:lnTo>
                <a:lnTo>
                  <a:pt x="370573" y="81280"/>
                </a:lnTo>
                <a:lnTo>
                  <a:pt x="370573" y="67310"/>
                </a:lnTo>
                <a:lnTo>
                  <a:pt x="377304" y="67310"/>
                </a:lnTo>
                <a:lnTo>
                  <a:pt x="377304" y="6350"/>
                </a:lnTo>
                <a:lnTo>
                  <a:pt x="377304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1" name="bg object 71"/>
          <p:cNvSpPr/>
          <p:nvPr/>
        </p:nvSpPr>
        <p:spPr>
          <a:xfrm>
            <a:off x="19375969" y="13694321"/>
            <a:ext cx="262662" cy="511809"/>
          </a:xfrm>
          <a:custGeom>
            <a:avLst/>
            <a:gdLst/>
            <a:ahLst/>
            <a:cxnLst/>
            <a:rect l="l" t="t" r="r" b="b"/>
            <a:pathLst>
              <a:path w="208915" h="511809">
                <a:moveTo>
                  <a:pt x="208864" y="175260"/>
                </a:moveTo>
                <a:lnTo>
                  <a:pt x="202120" y="175260"/>
                </a:lnTo>
                <a:lnTo>
                  <a:pt x="202120" y="154940"/>
                </a:lnTo>
                <a:lnTo>
                  <a:pt x="195389" y="154940"/>
                </a:lnTo>
                <a:lnTo>
                  <a:pt x="195389" y="147320"/>
                </a:lnTo>
                <a:lnTo>
                  <a:pt x="188645" y="147320"/>
                </a:lnTo>
                <a:lnTo>
                  <a:pt x="188645" y="127000"/>
                </a:lnTo>
                <a:lnTo>
                  <a:pt x="181902" y="127000"/>
                </a:lnTo>
                <a:lnTo>
                  <a:pt x="181902" y="120650"/>
                </a:lnTo>
                <a:lnTo>
                  <a:pt x="181902" y="100330"/>
                </a:lnTo>
                <a:lnTo>
                  <a:pt x="175171" y="100330"/>
                </a:lnTo>
                <a:lnTo>
                  <a:pt x="175171" y="80010"/>
                </a:lnTo>
                <a:lnTo>
                  <a:pt x="168440" y="80010"/>
                </a:lnTo>
                <a:lnTo>
                  <a:pt x="168440" y="73660"/>
                </a:lnTo>
                <a:lnTo>
                  <a:pt x="168440" y="67310"/>
                </a:lnTo>
                <a:lnTo>
                  <a:pt x="161696" y="67310"/>
                </a:lnTo>
                <a:lnTo>
                  <a:pt x="161696" y="59690"/>
                </a:lnTo>
                <a:lnTo>
                  <a:pt x="154965" y="59690"/>
                </a:lnTo>
                <a:lnTo>
                  <a:pt x="154965" y="53340"/>
                </a:lnTo>
                <a:lnTo>
                  <a:pt x="154965" y="46990"/>
                </a:lnTo>
                <a:lnTo>
                  <a:pt x="141478" y="46990"/>
                </a:lnTo>
                <a:lnTo>
                  <a:pt x="141478" y="40640"/>
                </a:lnTo>
                <a:lnTo>
                  <a:pt x="141478" y="33020"/>
                </a:lnTo>
                <a:lnTo>
                  <a:pt x="141478" y="26670"/>
                </a:lnTo>
                <a:lnTo>
                  <a:pt x="134747" y="26670"/>
                </a:lnTo>
                <a:lnTo>
                  <a:pt x="134747" y="20320"/>
                </a:lnTo>
                <a:lnTo>
                  <a:pt x="114528" y="20320"/>
                </a:lnTo>
                <a:lnTo>
                  <a:pt x="114528" y="0"/>
                </a:lnTo>
                <a:lnTo>
                  <a:pt x="94322" y="0"/>
                </a:lnTo>
                <a:lnTo>
                  <a:pt x="94322" y="20320"/>
                </a:lnTo>
                <a:lnTo>
                  <a:pt x="80848" y="20320"/>
                </a:lnTo>
                <a:lnTo>
                  <a:pt x="80848" y="26670"/>
                </a:lnTo>
                <a:lnTo>
                  <a:pt x="74104" y="26670"/>
                </a:lnTo>
                <a:lnTo>
                  <a:pt x="74104" y="33020"/>
                </a:lnTo>
                <a:lnTo>
                  <a:pt x="67373" y="33020"/>
                </a:lnTo>
                <a:lnTo>
                  <a:pt x="67373" y="40640"/>
                </a:lnTo>
                <a:lnTo>
                  <a:pt x="60629" y="40640"/>
                </a:lnTo>
                <a:lnTo>
                  <a:pt x="60629" y="46990"/>
                </a:lnTo>
                <a:lnTo>
                  <a:pt x="60629" y="53340"/>
                </a:lnTo>
                <a:lnTo>
                  <a:pt x="47155" y="53340"/>
                </a:lnTo>
                <a:lnTo>
                  <a:pt x="47155" y="59690"/>
                </a:lnTo>
                <a:lnTo>
                  <a:pt x="47155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80" y="73660"/>
                </a:lnTo>
                <a:lnTo>
                  <a:pt x="33680" y="80010"/>
                </a:lnTo>
                <a:lnTo>
                  <a:pt x="33680" y="100330"/>
                </a:lnTo>
                <a:lnTo>
                  <a:pt x="26949" y="100330"/>
                </a:lnTo>
                <a:lnTo>
                  <a:pt x="26949" y="120650"/>
                </a:lnTo>
                <a:lnTo>
                  <a:pt x="20205" y="120650"/>
                </a:lnTo>
                <a:lnTo>
                  <a:pt x="20205" y="127000"/>
                </a:lnTo>
                <a:lnTo>
                  <a:pt x="13474" y="127000"/>
                </a:lnTo>
                <a:lnTo>
                  <a:pt x="13474" y="147320"/>
                </a:lnTo>
                <a:lnTo>
                  <a:pt x="13474" y="154940"/>
                </a:lnTo>
                <a:lnTo>
                  <a:pt x="6731" y="154940"/>
                </a:lnTo>
                <a:lnTo>
                  <a:pt x="6731" y="175260"/>
                </a:lnTo>
                <a:lnTo>
                  <a:pt x="0" y="175260"/>
                </a:lnTo>
                <a:lnTo>
                  <a:pt x="0" y="316230"/>
                </a:lnTo>
                <a:lnTo>
                  <a:pt x="6731" y="316230"/>
                </a:lnTo>
                <a:lnTo>
                  <a:pt x="6731" y="350520"/>
                </a:lnTo>
                <a:lnTo>
                  <a:pt x="6731" y="363220"/>
                </a:lnTo>
                <a:lnTo>
                  <a:pt x="13474" y="363220"/>
                </a:lnTo>
                <a:lnTo>
                  <a:pt x="13474" y="377190"/>
                </a:lnTo>
                <a:lnTo>
                  <a:pt x="13474" y="389890"/>
                </a:lnTo>
                <a:lnTo>
                  <a:pt x="20205" y="389890"/>
                </a:lnTo>
                <a:lnTo>
                  <a:pt x="20205" y="397510"/>
                </a:lnTo>
                <a:lnTo>
                  <a:pt x="26949" y="397510"/>
                </a:lnTo>
                <a:lnTo>
                  <a:pt x="26949" y="403860"/>
                </a:lnTo>
                <a:lnTo>
                  <a:pt x="26949" y="410210"/>
                </a:lnTo>
                <a:lnTo>
                  <a:pt x="33680" y="410210"/>
                </a:lnTo>
                <a:lnTo>
                  <a:pt x="33680" y="424180"/>
                </a:lnTo>
                <a:lnTo>
                  <a:pt x="40424" y="424180"/>
                </a:lnTo>
                <a:lnTo>
                  <a:pt x="40424" y="438150"/>
                </a:lnTo>
                <a:lnTo>
                  <a:pt x="47155" y="438150"/>
                </a:lnTo>
                <a:lnTo>
                  <a:pt x="47155" y="444500"/>
                </a:lnTo>
                <a:lnTo>
                  <a:pt x="53898" y="444500"/>
                </a:lnTo>
                <a:lnTo>
                  <a:pt x="53898" y="450850"/>
                </a:lnTo>
                <a:lnTo>
                  <a:pt x="60629" y="450850"/>
                </a:lnTo>
                <a:lnTo>
                  <a:pt x="60629" y="457200"/>
                </a:lnTo>
                <a:lnTo>
                  <a:pt x="60629" y="464820"/>
                </a:lnTo>
                <a:lnTo>
                  <a:pt x="67373" y="464820"/>
                </a:lnTo>
                <a:lnTo>
                  <a:pt x="67373" y="477520"/>
                </a:lnTo>
                <a:lnTo>
                  <a:pt x="74104" y="477520"/>
                </a:lnTo>
                <a:lnTo>
                  <a:pt x="74104" y="491490"/>
                </a:lnTo>
                <a:lnTo>
                  <a:pt x="80848" y="491490"/>
                </a:lnTo>
                <a:lnTo>
                  <a:pt x="80848" y="497840"/>
                </a:lnTo>
                <a:lnTo>
                  <a:pt x="94322" y="497840"/>
                </a:lnTo>
                <a:lnTo>
                  <a:pt x="94322" y="505460"/>
                </a:lnTo>
                <a:lnTo>
                  <a:pt x="94322" y="511810"/>
                </a:lnTo>
                <a:lnTo>
                  <a:pt x="114528" y="511810"/>
                </a:lnTo>
                <a:lnTo>
                  <a:pt x="114528" y="505460"/>
                </a:lnTo>
                <a:lnTo>
                  <a:pt x="128003" y="505460"/>
                </a:lnTo>
                <a:lnTo>
                  <a:pt x="128003" y="497840"/>
                </a:lnTo>
                <a:lnTo>
                  <a:pt x="134747" y="497840"/>
                </a:lnTo>
                <a:lnTo>
                  <a:pt x="134747" y="491490"/>
                </a:lnTo>
                <a:lnTo>
                  <a:pt x="141478" y="491490"/>
                </a:lnTo>
                <a:lnTo>
                  <a:pt x="141478" y="477520"/>
                </a:lnTo>
                <a:lnTo>
                  <a:pt x="148221" y="477520"/>
                </a:lnTo>
                <a:lnTo>
                  <a:pt x="148221" y="464820"/>
                </a:lnTo>
                <a:lnTo>
                  <a:pt x="148221" y="457200"/>
                </a:lnTo>
                <a:lnTo>
                  <a:pt x="154965" y="457200"/>
                </a:lnTo>
                <a:lnTo>
                  <a:pt x="154965" y="450850"/>
                </a:lnTo>
                <a:lnTo>
                  <a:pt x="161696" y="450850"/>
                </a:lnTo>
                <a:lnTo>
                  <a:pt x="161696" y="444500"/>
                </a:lnTo>
                <a:lnTo>
                  <a:pt x="161696" y="438150"/>
                </a:lnTo>
                <a:lnTo>
                  <a:pt x="168440" y="438150"/>
                </a:lnTo>
                <a:lnTo>
                  <a:pt x="168440" y="424180"/>
                </a:lnTo>
                <a:lnTo>
                  <a:pt x="175171" y="424180"/>
                </a:lnTo>
                <a:lnTo>
                  <a:pt x="175171" y="410210"/>
                </a:lnTo>
                <a:lnTo>
                  <a:pt x="181902" y="410210"/>
                </a:lnTo>
                <a:lnTo>
                  <a:pt x="181902" y="403860"/>
                </a:lnTo>
                <a:lnTo>
                  <a:pt x="188645" y="403860"/>
                </a:lnTo>
                <a:lnTo>
                  <a:pt x="188645" y="397510"/>
                </a:lnTo>
                <a:lnTo>
                  <a:pt x="188645" y="389890"/>
                </a:lnTo>
                <a:lnTo>
                  <a:pt x="188645" y="377190"/>
                </a:lnTo>
                <a:lnTo>
                  <a:pt x="195389" y="377190"/>
                </a:lnTo>
                <a:lnTo>
                  <a:pt x="195389" y="363220"/>
                </a:lnTo>
                <a:lnTo>
                  <a:pt x="195389" y="350520"/>
                </a:lnTo>
                <a:lnTo>
                  <a:pt x="202120" y="350520"/>
                </a:lnTo>
                <a:lnTo>
                  <a:pt x="202120" y="316230"/>
                </a:lnTo>
                <a:lnTo>
                  <a:pt x="208864" y="316230"/>
                </a:lnTo>
                <a:lnTo>
                  <a:pt x="208864" y="17526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2" name="bg object 72"/>
          <p:cNvSpPr/>
          <p:nvPr/>
        </p:nvSpPr>
        <p:spPr>
          <a:xfrm>
            <a:off x="19655509" y="13647329"/>
            <a:ext cx="457462" cy="363220"/>
          </a:xfrm>
          <a:custGeom>
            <a:avLst/>
            <a:gdLst/>
            <a:ahLst/>
            <a:cxnLst/>
            <a:rect l="l" t="t" r="r" b="b"/>
            <a:pathLst>
              <a:path w="363855" h="363219">
                <a:moveTo>
                  <a:pt x="363829" y="302260"/>
                </a:moveTo>
                <a:lnTo>
                  <a:pt x="357085" y="302260"/>
                </a:lnTo>
                <a:lnTo>
                  <a:pt x="357085" y="295910"/>
                </a:lnTo>
                <a:lnTo>
                  <a:pt x="357085" y="289560"/>
                </a:lnTo>
                <a:lnTo>
                  <a:pt x="357085" y="281940"/>
                </a:lnTo>
                <a:lnTo>
                  <a:pt x="357085" y="275590"/>
                </a:lnTo>
                <a:lnTo>
                  <a:pt x="357085" y="269240"/>
                </a:lnTo>
                <a:lnTo>
                  <a:pt x="357085" y="255270"/>
                </a:lnTo>
                <a:lnTo>
                  <a:pt x="343611" y="255270"/>
                </a:lnTo>
                <a:lnTo>
                  <a:pt x="343611" y="242570"/>
                </a:lnTo>
                <a:lnTo>
                  <a:pt x="343611" y="234950"/>
                </a:lnTo>
                <a:lnTo>
                  <a:pt x="336867" y="234950"/>
                </a:lnTo>
                <a:lnTo>
                  <a:pt x="336867" y="228600"/>
                </a:lnTo>
                <a:lnTo>
                  <a:pt x="336867" y="222250"/>
                </a:lnTo>
                <a:lnTo>
                  <a:pt x="330136" y="222250"/>
                </a:lnTo>
                <a:lnTo>
                  <a:pt x="330136" y="214630"/>
                </a:lnTo>
                <a:lnTo>
                  <a:pt x="330136" y="208280"/>
                </a:lnTo>
                <a:lnTo>
                  <a:pt x="330136" y="201930"/>
                </a:lnTo>
                <a:lnTo>
                  <a:pt x="323392" y="201930"/>
                </a:lnTo>
                <a:lnTo>
                  <a:pt x="323392" y="181610"/>
                </a:lnTo>
                <a:lnTo>
                  <a:pt x="323392" y="173990"/>
                </a:lnTo>
                <a:lnTo>
                  <a:pt x="316661" y="173990"/>
                </a:lnTo>
                <a:lnTo>
                  <a:pt x="316661" y="167640"/>
                </a:lnTo>
                <a:lnTo>
                  <a:pt x="309930" y="167640"/>
                </a:lnTo>
                <a:lnTo>
                  <a:pt x="309930" y="147320"/>
                </a:lnTo>
                <a:lnTo>
                  <a:pt x="282968" y="147320"/>
                </a:lnTo>
                <a:lnTo>
                  <a:pt x="282968" y="120650"/>
                </a:lnTo>
                <a:lnTo>
                  <a:pt x="269494" y="120650"/>
                </a:lnTo>
                <a:lnTo>
                  <a:pt x="269494" y="114300"/>
                </a:lnTo>
                <a:lnTo>
                  <a:pt x="262763" y="114300"/>
                </a:lnTo>
                <a:lnTo>
                  <a:pt x="262763" y="100330"/>
                </a:lnTo>
                <a:lnTo>
                  <a:pt x="262763" y="93980"/>
                </a:lnTo>
                <a:lnTo>
                  <a:pt x="242544" y="93980"/>
                </a:lnTo>
                <a:lnTo>
                  <a:pt x="242544" y="87630"/>
                </a:lnTo>
                <a:lnTo>
                  <a:pt x="235813" y="87630"/>
                </a:lnTo>
                <a:lnTo>
                  <a:pt x="235813" y="80010"/>
                </a:lnTo>
                <a:lnTo>
                  <a:pt x="222338" y="80010"/>
                </a:lnTo>
                <a:lnTo>
                  <a:pt x="222338" y="73660"/>
                </a:lnTo>
                <a:lnTo>
                  <a:pt x="215595" y="73660"/>
                </a:lnTo>
                <a:lnTo>
                  <a:pt x="215595" y="67310"/>
                </a:lnTo>
                <a:lnTo>
                  <a:pt x="188645" y="67310"/>
                </a:lnTo>
                <a:lnTo>
                  <a:pt x="188645" y="46990"/>
                </a:lnTo>
                <a:lnTo>
                  <a:pt x="175171" y="46990"/>
                </a:lnTo>
                <a:lnTo>
                  <a:pt x="175171" y="39370"/>
                </a:lnTo>
                <a:lnTo>
                  <a:pt x="154965" y="39370"/>
                </a:lnTo>
                <a:lnTo>
                  <a:pt x="154965" y="33020"/>
                </a:lnTo>
                <a:lnTo>
                  <a:pt x="148221" y="33020"/>
                </a:lnTo>
                <a:lnTo>
                  <a:pt x="148221" y="26670"/>
                </a:lnTo>
                <a:lnTo>
                  <a:pt x="128016" y="26670"/>
                </a:lnTo>
                <a:lnTo>
                  <a:pt x="128016" y="19050"/>
                </a:lnTo>
                <a:lnTo>
                  <a:pt x="107797" y="19050"/>
                </a:lnTo>
                <a:lnTo>
                  <a:pt x="107797" y="12700"/>
                </a:lnTo>
                <a:lnTo>
                  <a:pt x="80848" y="12700"/>
                </a:lnTo>
                <a:lnTo>
                  <a:pt x="80848" y="6350"/>
                </a:lnTo>
                <a:lnTo>
                  <a:pt x="60629" y="6350"/>
                </a:lnTo>
                <a:lnTo>
                  <a:pt x="60629" y="0"/>
                </a:lnTo>
                <a:lnTo>
                  <a:pt x="0" y="0"/>
                </a:lnTo>
                <a:lnTo>
                  <a:pt x="0" y="6350"/>
                </a:lnTo>
                <a:lnTo>
                  <a:pt x="0" y="12700"/>
                </a:lnTo>
                <a:lnTo>
                  <a:pt x="0" y="73660"/>
                </a:lnTo>
                <a:lnTo>
                  <a:pt x="6731" y="73660"/>
                </a:lnTo>
                <a:lnTo>
                  <a:pt x="6731" y="80010"/>
                </a:lnTo>
                <a:lnTo>
                  <a:pt x="6731" y="87630"/>
                </a:lnTo>
                <a:lnTo>
                  <a:pt x="6731" y="93980"/>
                </a:lnTo>
                <a:lnTo>
                  <a:pt x="6731" y="100330"/>
                </a:lnTo>
                <a:lnTo>
                  <a:pt x="20205" y="100330"/>
                </a:lnTo>
                <a:lnTo>
                  <a:pt x="20205" y="114300"/>
                </a:lnTo>
                <a:lnTo>
                  <a:pt x="26949" y="114300"/>
                </a:lnTo>
                <a:lnTo>
                  <a:pt x="26949" y="120650"/>
                </a:lnTo>
                <a:lnTo>
                  <a:pt x="26949" y="147320"/>
                </a:lnTo>
                <a:lnTo>
                  <a:pt x="40424" y="147320"/>
                </a:lnTo>
                <a:lnTo>
                  <a:pt x="40424" y="167640"/>
                </a:lnTo>
                <a:lnTo>
                  <a:pt x="40424" y="173990"/>
                </a:lnTo>
                <a:lnTo>
                  <a:pt x="47155" y="173990"/>
                </a:lnTo>
                <a:lnTo>
                  <a:pt x="47155" y="181610"/>
                </a:lnTo>
                <a:lnTo>
                  <a:pt x="53898" y="181610"/>
                </a:lnTo>
                <a:lnTo>
                  <a:pt x="53898" y="201930"/>
                </a:lnTo>
                <a:lnTo>
                  <a:pt x="60629" y="201930"/>
                </a:lnTo>
                <a:lnTo>
                  <a:pt x="60629" y="208280"/>
                </a:lnTo>
                <a:lnTo>
                  <a:pt x="67373" y="208280"/>
                </a:lnTo>
                <a:lnTo>
                  <a:pt x="67373" y="214630"/>
                </a:lnTo>
                <a:lnTo>
                  <a:pt x="74104" y="214630"/>
                </a:lnTo>
                <a:lnTo>
                  <a:pt x="74104" y="222250"/>
                </a:lnTo>
                <a:lnTo>
                  <a:pt x="74104" y="228600"/>
                </a:lnTo>
                <a:lnTo>
                  <a:pt x="87579" y="228600"/>
                </a:lnTo>
                <a:lnTo>
                  <a:pt x="87579" y="234950"/>
                </a:lnTo>
                <a:lnTo>
                  <a:pt x="87579" y="242570"/>
                </a:lnTo>
                <a:lnTo>
                  <a:pt x="94322" y="242570"/>
                </a:lnTo>
                <a:lnTo>
                  <a:pt x="94322" y="255270"/>
                </a:lnTo>
                <a:lnTo>
                  <a:pt x="107797" y="255270"/>
                </a:lnTo>
                <a:lnTo>
                  <a:pt x="107797" y="269240"/>
                </a:lnTo>
                <a:lnTo>
                  <a:pt x="121272" y="269240"/>
                </a:lnTo>
                <a:lnTo>
                  <a:pt x="121272" y="275590"/>
                </a:lnTo>
                <a:lnTo>
                  <a:pt x="128016" y="275590"/>
                </a:lnTo>
                <a:lnTo>
                  <a:pt x="128016" y="281940"/>
                </a:lnTo>
                <a:lnTo>
                  <a:pt x="134747" y="281940"/>
                </a:lnTo>
                <a:lnTo>
                  <a:pt x="134747" y="289560"/>
                </a:lnTo>
                <a:lnTo>
                  <a:pt x="141478" y="289560"/>
                </a:lnTo>
                <a:lnTo>
                  <a:pt x="141478" y="295910"/>
                </a:lnTo>
                <a:lnTo>
                  <a:pt x="154965" y="295910"/>
                </a:lnTo>
                <a:lnTo>
                  <a:pt x="154965" y="302260"/>
                </a:lnTo>
                <a:lnTo>
                  <a:pt x="161696" y="302260"/>
                </a:lnTo>
                <a:lnTo>
                  <a:pt x="161696" y="309880"/>
                </a:lnTo>
                <a:lnTo>
                  <a:pt x="168440" y="309880"/>
                </a:lnTo>
                <a:lnTo>
                  <a:pt x="168440" y="316230"/>
                </a:lnTo>
                <a:lnTo>
                  <a:pt x="181914" y="316230"/>
                </a:lnTo>
                <a:lnTo>
                  <a:pt x="181914" y="322580"/>
                </a:lnTo>
                <a:lnTo>
                  <a:pt x="195389" y="322580"/>
                </a:lnTo>
                <a:lnTo>
                  <a:pt x="195389" y="328930"/>
                </a:lnTo>
                <a:lnTo>
                  <a:pt x="215595" y="328930"/>
                </a:lnTo>
                <a:lnTo>
                  <a:pt x="215595" y="336550"/>
                </a:lnTo>
                <a:lnTo>
                  <a:pt x="242544" y="336550"/>
                </a:lnTo>
                <a:lnTo>
                  <a:pt x="242544" y="349250"/>
                </a:lnTo>
                <a:lnTo>
                  <a:pt x="256019" y="349250"/>
                </a:lnTo>
                <a:lnTo>
                  <a:pt x="256019" y="356870"/>
                </a:lnTo>
                <a:lnTo>
                  <a:pt x="276237" y="356870"/>
                </a:lnTo>
                <a:lnTo>
                  <a:pt x="276237" y="363220"/>
                </a:lnTo>
                <a:lnTo>
                  <a:pt x="363829" y="363220"/>
                </a:lnTo>
                <a:lnTo>
                  <a:pt x="363829" y="356870"/>
                </a:lnTo>
                <a:lnTo>
                  <a:pt x="363829" y="349250"/>
                </a:lnTo>
                <a:lnTo>
                  <a:pt x="363829" y="309880"/>
                </a:lnTo>
                <a:lnTo>
                  <a:pt x="363829" y="30226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3" name="bg object 73"/>
          <p:cNvSpPr/>
          <p:nvPr/>
        </p:nvSpPr>
        <p:spPr>
          <a:xfrm>
            <a:off x="18918540" y="13653679"/>
            <a:ext cx="457462" cy="356870"/>
          </a:xfrm>
          <a:custGeom>
            <a:avLst/>
            <a:gdLst/>
            <a:ahLst/>
            <a:cxnLst/>
            <a:rect l="l" t="t" r="r" b="b"/>
            <a:pathLst>
              <a:path w="363855" h="356869">
                <a:moveTo>
                  <a:pt x="363829" y="0"/>
                </a:moveTo>
                <a:lnTo>
                  <a:pt x="282981" y="0"/>
                </a:lnTo>
                <a:lnTo>
                  <a:pt x="282981" y="6350"/>
                </a:lnTo>
                <a:lnTo>
                  <a:pt x="249288" y="6350"/>
                </a:lnTo>
                <a:lnTo>
                  <a:pt x="249288" y="12700"/>
                </a:lnTo>
                <a:lnTo>
                  <a:pt x="235813" y="12700"/>
                </a:lnTo>
                <a:lnTo>
                  <a:pt x="235813" y="20320"/>
                </a:lnTo>
                <a:lnTo>
                  <a:pt x="229069" y="20320"/>
                </a:lnTo>
                <a:lnTo>
                  <a:pt x="229069" y="26670"/>
                </a:lnTo>
                <a:lnTo>
                  <a:pt x="208864" y="26670"/>
                </a:lnTo>
                <a:lnTo>
                  <a:pt x="208864" y="33020"/>
                </a:lnTo>
                <a:lnTo>
                  <a:pt x="195389" y="33020"/>
                </a:lnTo>
                <a:lnTo>
                  <a:pt x="195389" y="40640"/>
                </a:lnTo>
                <a:lnTo>
                  <a:pt x="181914" y="40640"/>
                </a:lnTo>
                <a:lnTo>
                  <a:pt x="181914" y="46990"/>
                </a:lnTo>
                <a:lnTo>
                  <a:pt x="175171" y="46990"/>
                </a:lnTo>
                <a:lnTo>
                  <a:pt x="175171" y="53340"/>
                </a:lnTo>
                <a:lnTo>
                  <a:pt x="154965" y="53340"/>
                </a:lnTo>
                <a:lnTo>
                  <a:pt x="154965" y="67310"/>
                </a:lnTo>
                <a:lnTo>
                  <a:pt x="141490" y="67310"/>
                </a:lnTo>
                <a:lnTo>
                  <a:pt x="141490" y="81280"/>
                </a:lnTo>
                <a:lnTo>
                  <a:pt x="128016" y="81280"/>
                </a:lnTo>
                <a:lnTo>
                  <a:pt x="128016" y="87630"/>
                </a:lnTo>
                <a:lnTo>
                  <a:pt x="114528" y="87630"/>
                </a:lnTo>
                <a:lnTo>
                  <a:pt x="114528" y="100330"/>
                </a:lnTo>
                <a:lnTo>
                  <a:pt x="107797" y="100330"/>
                </a:lnTo>
                <a:lnTo>
                  <a:pt x="107797" y="107950"/>
                </a:lnTo>
                <a:lnTo>
                  <a:pt x="101066" y="107950"/>
                </a:lnTo>
                <a:lnTo>
                  <a:pt x="101066" y="114300"/>
                </a:lnTo>
                <a:lnTo>
                  <a:pt x="94322" y="114300"/>
                </a:lnTo>
                <a:lnTo>
                  <a:pt x="94322" y="120650"/>
                </a:lnTo>
                <a:lnTo>
                  <a:pt x="87579" y="120650"/>
                </a:lnTo>
                <a:lnTo>
                  <a:pt x="87579" y="128270"/>
                </a:lnTo>
                <a:lnTo>
                  <a:pt x="67373" y="128270"/>
                </a:lnTo>
                <a:lnTo>
                  <a:pt x="67373" y="140970"/>
                </a:lnTo>
                <a:lnTo>
                  <a:pt x="60629" y="140970"/>
                </a:lnTo>
                <a:lnTo>
                  <a:pt x="60629" y="148590"/>
                </a:lnTo>
                <a:lnTo>
                  <a:pt x="53898" y="148590"/>
                </a:lnTo>
                <a:lnTo>
                  <a:pt x="53898" y="167640"/>
                </a:lnTo>
                <a:lnTo>
                  <a:pt x="47167" y="167640"/>
                </a:lnTo>
                <a:lnTo>
                  <a:pt x="47167" y="175260"/>
                </a:lnTo>
                <a:lnTo>
                  <a:pt x="40424" y="175260"/>
                </a:lnTo>
                <a:lnTo>
                  <a:pt x="40424" y="181610"/>
                </a:lnTo>
                <a:lnTo>
                  <a:pt x="33680" y="181610"/>
                </a:lnTo>
                <a:lnTo>
                  <a:pt x="33680" y="187960"/>
                </a:lnTo>
                <a:lnTo>
                  <a:pt x="33680" y="195580"/>
                </a:lnTo>
                <a:lnTo>
                  <a:pt x="26949" y="195580"/>
                </a:lnTo>
                <a:lnTo>
                  <a:pt x="26949" y="201930"/>
                </a:lnTo>
                <a:lnTo>
                  <a:pt x="20205" y="201930"/>
                </a:lnTo>
                <a:lnTo>
                  <a:pt x="20205" y="248920"/>
                </a:lnTo>
                <a:lnTo>
                  <a:pt x="13474" y="248920"/>
                </a:lnTo>
                <a:lnTo>
                  <a:pt x="13474" y="255270"/>
                </a:lnTo>
                <a:lnTo>
                  <a:pt x="13474" y="262890"/>
                </a:lnTo>
                <a:lnTo>
                  <a:pt x="13474" y="269240"/>
                </a:lnTo>
                <a:lnTo>
                  <a:pt x="0" y="269240"/>
                </a:lnTo>
                <a:lnTo>
                  <a:pt x="0" y="356870"/>
                </a:lnTo>
                <a:lnTo>
                  <a:pt x="94322" y="356870"/>
                </a:lnTo>
                <a:lnTo>
                  <a:pt x="94322" y="350520"/>
                </a:lnTo>
                <a:lnTo>
                  <a:pt x="107797" y="350520"/>
                </a:lnTo>
                <a:lnTo>
                  <a:pt x="107797" y="336550"/>
                </a:lnTo>
                <a:lnTo>
                  <a:pt x="128016" y="336550"/>
                </a:lnTo>
                <a:lnTo>
                  <a:pt x="128016" y="330200"/>
                </a:lnTo>
                <a:lnTo>
                  <a:pt x="154965" y="330200"/>
                </a:lnTo>
                <a:lnTo>
                  <a:pt x="154965" y="316230"/>
                </a:lnTo>
                <a:lnTo>
                  <a:pt x="168440" y="316230"/>
                </a:lnTo>
                <a:lnTo>
                  <a:pt x="168440" y="309880"/>
                </a:lnTo>
                <a:lnTo>
                  <a:pt x="181914" y="309880"/>
                </a:lnTo>
                <a:lnTo>
                  <a:pt x="181914" y="303530"/>
                </a:lnTo>
                <a:lnTo>
                  <a:pt x="215595" y="303530"/>
                </a:lnTo>
                <a:lnTo>
                  <a:pt x="215595" y="295910"/>
                </a:lnTo>
                <a:lnTo>
                  <a:pt x="222338" y="295910"/>
                </a:lnTo>
                <a:lnTo>
                  <a:pt x="222338" y="289560"/>
                </a:lnTo>
                <a:lnTo>
                  <a:pt x="229069" y="289560"/>
                </a:lnTo>
                <a:lnTo>
                  <a:pt x="229069" y="283210"/>
                </a:lnTo>
                <a:lnTo>
                  <a:pt x="235813" y="283210"/>
                </a:lnTo>
                <a:lnTo>
                  <a:pt x="235813" y="269240"/>
                </a:lnTo>
                <a:lnTo>
                  <a:pt x="242544" y="269240"/>
                </a:lnTo>
                <a:lnTo>
                  <a:pt x="242544" y="262890"/>
                </a:lnTo>
                <a:lnTo>
                  <a:pt x="249288" y="262890"/>
                </a:lnTo>
                <a:lnTo>
                  <a:pt x="249288" y="255270"/>
                </a:lnTo>
                <a:lnTo>
                  <a:pt x="256019" y="255270"/>
                </a:lnTo>
                <a:lnTo>
                  <a:pt x="256019" y="248920"/>
                </a:lnTo>
                <a:lnTo>
                  <a:pt x="262763" y="248920"/>
                </a:lnTo>
                <a:lnTo>
                  <a:pt x="262763" y="236220"/>
                </a:lnTo>
                <a:lnTo>
                  <a:pt x="269494" y="236220"/>
                </a:lnTo>
                <a:lnTo>
                  <a:pt x="269494" y="228600"/>
                </a:lnTo>
                <a:lnTo>
                  <a:pt x="276237" y="228600"/>
                </a:lnTo>
                <a:lnTo>
                  <a:pt x="276237" y="222250"/>
                </a:lnTo>
                <a:lnTo>
                  <a:pt x="282981" y="222250"/>
                </a:lnTo>
                <a:lnTo>
                  <a:pt x="282981" y="215900"/>
                </a:lnTo>
                <a:lnTo>
                  <a:pt x="296456" y="215900"/>
                </a:lnTo>
                <a:lnTo>
                  <a:pt x="296456" y="208280"/>
                </a:lnTo>
                <a:lnTo>
                  <a:pt x="303187" y="208280"/>
                </a:lnTo>
                <a:lnTo>
                  <a:pt x="303187" y="201930"/>
                </a:lnTo>
                <a:lnTo>
                  <a:pt x="303187" y="195580"/>
                </a:lnTo>
                <a:lnTo>
                  <a:pt x="303187" y="187960"/>
                </a:lnTo>
                <a:lnTo>
                  <a:pt x="316661" y="187960"/>
                </a:lnTo>
                <a:lnTo>
                  <a:pt x="316661" y="181610"/>
                </a:lnTo>
                <a:lnTo>
                  <a:pt x="316661" y="175260"/>
                </a:lnTo>
                <a:lnTo>
                  <a:pt x="323392" y="175260"/>
                </a:lnTo>
                <a:lnTo>
                  <a:pt x="323392" y="167640"/>
                </a:lnTo>
                <a:lnTo>
                  <a:pt x="330136" y="167640"/>
                </a:lnTo>
                <a:lnTo>
                  <a:pt x="330136" y="148590"/>
                </a:lnTo>
                <a:lnTo>
                  <a:pt x="330136" y="140970"/>
                </a:lnTo>
                <a:lnTo>
                  <a:pt x="336880" y="140970"/>
                </a:lnTo>
                <a:lnTo>
                  <a:pt x="336880" y="128270"/>
                </a:lnTo>
                <a:lnTo>
                  <a:pt x="343611" y="128270"/>
                </a:lnTo>
                <a:lnTo>
                  <a:pt x="343611" y="120650"/>
                </a:lnTo>
                <a:lnTo>
                  <a:pt x="343611" y="114300"/>
                </a:lnTo>
                <a:lnTo>
                  <a:pt x="350354" y="114300"/>
                </a:lnTo>
                <a:lnTo>
                  <a:pt x="350354" y="107950"/>
                </a:lnTo>
                <a:lnTo>
                  <a:pt x="350354" y="100330"/>
                </a:lnTo>
                <a:lnTo>
                  <a:pt x="350354" y="87630"/>
                </a:lnTo>
                <a:lnTo>
                  <a:pt x="357085" y="87630"/>
                </a:lnTo>
                <a:lnTo>
                  <a:pt x="357085" y="81280"/>
                </a:lnTo>
                <a:lnTo>
                  <a:pt x="357085" y="67310"/>
                </a:lnTo>
                <a:lnTo>
                  <a:pt x="357085" y="53340"/>
                </a:lnTo>
                <a:lnTo>
                  <a:pt x="363829" y="53340"/>
                </a:lnTo>
                <a:lnTo>
                  <a:pt x="363829" y="6350"/>
                </a:lnTo>
                <a:lnTo>
                  <a:pt x="363829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4" name="bg object 74"/>
          <p:cNvSpPr/>
          <p:nvPr/>
        </p:nvSpPr>
        <p:spPr>
          <a:xfrm>
            <a:off x="19706331" y="13437779"/>
            <a:ext cx="627512" cy="209550"/>
          </a:xfrm>
          <a:custGeom>
            <a:avLst/>
            <a:gdLst/>
            <a:ahLst/>
            <a:cxnLst/>
            <a:rect l="l" t="t" r="r" b="b"/>
            <a:pathLst>
              <a:path w="499109" h="209550">
                <a:moveTo>
                  <a:pt x="498576" y="81280"/>
                </a:moveTo>
                <a:lnTo>
                  <a:pt x="485101" y="81280"/>
                </a:lnTo>
                <a:lnTo>
                  <a:pt x="485101" y="73660"/>
                </a:lnTo>
                <a:lnTo>
                  <a:pt x="471627" y="73660"/>
                </a:lnTo>
                <a:lnTo>
                  <a:pt x="471627" y="67310"/>
                </a:lnTo>
                <a:lnTo>
                  <a:pt x="471627" y="60960"/>
                </a:lnTo>
                <a:lnTo>
                  <a:pt x="451408" y="60960"/>
                </a:lnTo>
                <a:lnTo>
                  <a:pt x="451408" y="54610"/>
                </a:lnTo>
                <a:lnTo>
                  <a:pt x="444677" y="54610"/>
                </a:lnTo>
                <a:lnTo>
                  <a:pt x="444677" y="46990"/>
                </a:lnTo>
                <a:lnTo>
                  <a:pt x="444677" y="40640"/>
                </a:lnTo>
                <a:lnTo>
                  <a:pt x="431203" y="40640"/>
                </a:lnTo>
                <a:lnTo>
                  <a:pt x="431203" y="34290"/>
                </a:lnTo>
                <a:lnTo>
                  <a:pt x="404253" y="34290"/>
                </a:lnTo>
                <a:lnTo>
                  <a:pt x="404253" y="26670"/>
                </a:lnTo>
                <a:lnTo>
                  <a:pt x="390779" y="26670"/>
                </a:lnTo>
                <a:lnTo>
                  <a:pt x="390779" y="20320"/>
                </a:lnTo>
                <a:lnTo>
                  <a:pt x="370560" y="20320"/>
                </a:lnTo>
                <a:lnTo>
                  <a:pt x="370560" y="13970"/>
                </a:lnTo>
                <a:lnTo>
                  <a:pt x="343611" y="13970"/>
                </a:lnTo>
                <a:lnTo>
                  <a:pt x="343611" y="6350"/>
                </a:lnTo>
                <a:lnTo>
                  <a:pt x="316661" y="6350"/>
                </a:lnTo>
                <a:lnTo>
                  <a:pt x="316661" y="0"/>
                </a:lnTo>
                <a:lnTo>
                  <a:pt x="175171" y="0"/>
                </a:lnTo>
                <a:lnTo>
                  <a:pt x="175171" y="6350"/>
                </a:lnTo>
                <a:lnTo>
                  <a:pt x="154965" y="6350"/>
                </a:lnTo>
                <a:lnTo>
                  <a:pt x="154965" y="13970"/>
                </a:lnTo>
                <a:lnTo>
                  <a:pt x="148221" y="13970"/>
                </a:lnTo>
                <a:lnTo>
                  <a:pt x="148221" y="20320"/>
                </a:lnTo>
                <a:lnTo>
                  <a:pt x="128016" y="20320"/>
                </a:lnTo>
                <a:lnTo>
                  <a:pt x="128016" y="26670"/>
                </a:lnTo>
                <a:lnTo>
                  <a:pt x="107797" y="26670"/>
                </a:lnTo>
                <a:lnTo>
                  <a:pt x="107797" y="34290"/>
                </a:lnTo>
                <a:lnTo>
                  <a:pt x="94322" y="34290"/>
                </a:lnTo>
                <a:lnTo>
                  <a:pt x="94322" y="40640"/>
                </a:lnTo>
                <a:lnTo>
                  <a:pt x="87591" y="40640"/>
                </a:lnTo>
                <a:lnTo>
                  <a:pt x="87591" y="46990"/>
                </a:lnTo>
                <a:lnTo>
                  <a:pt x="67373" y="46990"/>
                </a:lnTo>
                <a:lnTo>
                  <a:pt x="67373" y="54610"/>
                </a:lnTo>
                <a:lnTo>
                  <a:pt x="53898" y="54610"/>
                </a:lnTo>
                <a:lnTo>
                  <a:pt x="53898" y="60960"/>
                </a:lnTo>
                <a:lnTo>
                  <a:pt x="47155" y="60960"/>
                </a:lnTo>
                <a:lnTo>
                  <a:pt x="47155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80" y="73660"/>
                </a:lnTo>
                <a:lnTo>
                  <a:pt x="33680" y="81280"/>
                </a:lnTo>
                <a:lnTo>
                  <a:pt x="13474" y="81280"/>
                </a:lnTo>
                <a:lnTo>
                  <a:pt x="13474" y="87630"/>
                </a:lnTo>
                <a:lnTo>
                  <a:pt x="6731" y="87630"/>
                </a:lnTo>
                <a:lnTo>
                  <a:pt x="6731" y="93980"/>
                </a:lnTo>
                <a:lnTo>
                  <a:pt x="0" y="93980"/>
                </a:lnTo>
                <a:lnTo>
                  <a:pt x="0" y="121920"/>
                </a:lnTo>
                <a:lnTo>
                  <a:pt x="13474" y="121920"/>
                </a:lnTo>
                <a:lnTo>
                  <a:pt x="13474" y="128270"/>
                </a:lnTo>
                <a:lnTo>
                  <a:pt x="20205" y="128270"/>
                </a:lnTo>
                <a:lnTo>
                  <a:pt x="20205" y="134620"/>
                </a:lnTo>
                <a:lnTo>
                  <a:pt x="26949" y="134620"/>
                </a:lnTo>
                <a:lnTo>
                  <a:pt x="26949" y="140970"/>
                </a:lnTo>
                <a:lnTo>
                  <a:pt x="47155" y="140970"/>
                </a:lnTo>
                <a:lnTo>
                  <a:pt x="47155" y="148590"/>
                </a:lnTo>
                <a:lnTo>
                  <a:pt x="60629" y="148590"/>
                </a:lnTo>
                <a:lnTo>
                  <a:pt x="60629" y="154940"/>
                </a:lnTo>
                <a:lnTo>
                  <a:pt x="67373" y="154940"/>
                </a:lnTo>
                <a:lnTo>
                  <a:pt x="67373" y="161290"/>
                </a:lnTo>
                <a:lnTo>
                  <a:pt x="80848" y="161290"/>
                </a:lnTo>
                <a:lnTo>
                  <a:pt x="80848" y="168910"/>
                </a:lnTo>
                <a:lnTo>
                  <a:pt x="101053" y="168910"/>
                </a:lnTo>
                <a:lnTo>
                  <a:pt x="101053" y="175260"/>
                </a:lnTo>
                <a:lnTo>
                  <a:pt x="107797" y="175260"/>
                </a:lnTo>
                <a:lnTo>
                  <a:pt x="107797" y="181610"/>
                </a:lnTo>
                <a:lnTo>
                  <a:pt x="121272" y="181610"/>
                </a:lnTo>
                <a:lnTo>
                  <a:pt x="121272" y="189230"/>
                </a:lnTo>
                <a:lnTo>
                  <a:pt x="148221" y="189230"/>
                </a:lnTo>
                <a:lnTo>
                  <a:pt x="148221" y="195580"/>
                </a:lnTo>
                <a:lnTo>
                  <a:pt x="175171" y="195580"/>
                </a:lnTo>
                <a:lnTo>
                  <a:pt x="175171" y="201930"/>
                </a:lnTo>
                <a:lnTo>
                  <a:pt x="195389" y="201930"/>
                </a:lnTo>
                <a:lnTo>
                  <a:pt x="195389" y="209550"/>
                </a:lnTo>
                <a:lnTo>
                  <a:pt x="336867" y="209550"/>
                </a:lnTo>
                <a:lnTo>
                  <a:pt x="336867" y="201930"/>
                </a:lnTo>
                <a:lnTo>
                  <a:pt x="357085" y="201930"/>
                </a:lnTo>
                <a:lnTo>
                  <a:pt x="357085" y="195580"/>
                </a:lnTo>
                <a:lnTo>
                  <a:pt x="390779" y="195580"/>
                </a:lnTo>
                <a:lnTo>
                  <a:pt x="390779" y="189230"/>
                </a:lnTo>
                <a:lnTo>
                  <a:pt x="410984" y="189230"/>
                </a:lnTo>
                <a:lnTo>
                  <a:pt x="410984" y="181610"/>
                </a:lnTo>
                <a:lnTo>
                  <a:pt x="417728" y="181610"/>
                </a:lnTo>
                <a:lnTo>
                  <a:pt x="417728" y="175260"/>
                </a:lnTo>
                <a:lnTo>
                  <a:pt x="437934" y="175260"/>
                </a:lnTo>
                <a:lnTo>
                  <a:pt x="437934" y="168910"/>
                </a:lnTo>
                <a:lnTo>
                  <a:pt x="444677" y="168910"/>
                </a:lnTo>
                <a:lnTo>
                  <a:pt x="444677" y="161290"/>
                </a:lnTo>
                <a:lnTo>
                  <a:pt x="444677" y="154940"/>
                </a:lnTo>
                <a:lnTo>
                  <a:pt x="458152" y="154940"/>
                </a:lnTo>
                <a:lnTo>
                  <a:pt x="458152" y="148590"/>
                </a:lnTo>
                <a:lnTo>
                  <a:pt x="464883" y="148590"/>
                </a:lnTo>
                <a:lnTo>
                  <a:pt x="464883" y="140970"/>
                </a:lnTo>
                <a:lnTo>
                  <a:pt x="485101" y="140970"/>
                </a:lnTo>
                <a:lnTo>
                  <a:pt x="485101" y="134620"/>
                </a:lnTo>
                <a:lnTo>
                  <a:pt x="491832" y="134620"/>
                </a:lnTo>
                <a:lnTo>
                  <a:pt x="491832" y="128270"/>
                </a:lnTo>
                <a:lnTo>
                  <a:pt x="498576" y="128270"/>
                </a:lnTo>
                <a:lnTo>
                  <a:pt x="498576" y="121920"/>
                </a:lnTo>
                <a:lnTo>
                  <a:pt x="498576" y="93980"/>
                </a:lnTo>
                <a:lnTo>
                  <a:pt x="498576" y="87630"/>
                </a:lnTo>
                <a:lnTo>
                  <a:pt x="498576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5" name="bg object 75"/>
          <p:cNvSpPr/>
          <p:nvPr/>
        </p:nvSpPr>
        <p:spPr>
          <a:xfrm>
            <a:off x="18910061" y="13080910"/>
            <a:ext cx="457462" cy="363220"/>
          </a:xfrm>
          <a:custGeom>
            <a:avLst/>
            <a:gdLst/>
            <a:ahLst/>
            <a:cxnLst/>
            <a:rect l="l" t="t" r="r" b="b"/>
            <a:pathLst>
              <a:path w="363855" h="363219">
                <a:moveTo>
                  <a:pt x="363829" y="303530"/>
                </a:moveTo>
                <a:lnTo>
                  <a:pt x="357098" y="303530"/>
                </a:lnTo>
                <a:lnTo>
                  <a:pt x="357098" y="295910"/>
                </a:lnTo>
                <a:lnTo>
                  <a:pt x="357098" y="289560"/>
                </a:lnTo>
                <a:lnTo>
                  <a:pt x="357098" y="269240"/>
                </a:lnTo>
                <a:lnTo>
                  <a:pt x="357098" y="262890"/>
                </a:lnTo>
                <a:lnTo>
                  <a:pt x="350354" y="262890"/>
                </a:lnTo>
                <a:lnTo>
                  <a:pt x="350354" y="242570"/>
                </a:lnTo>
                <a:lnTo>
                  <a:pt x="350354" y="228600"/>
                </a:lnTo>
                <a:lnTo>
                  <a:pt x="336880" y="228600"/>
                </a:lnTo>
                <a:lnTo>
                  <a:pt x="336880" y="222250"/>
                </a:lnTo>
                <a:lnTo>
                  <a:pt x="336880" y="215900"/>
                </a:lnTo>
                <a:lnTo>
                  <a:pt x="330136" y="215900"/>
                </a:lnTo>
                <a:lnTo>
                  <a:pt x="330136" y="208280"/>
                </a:lnTo>
                <a:lnTo>
                  <a:pt x="330136" y="201930"/>
                </a:lnTo>
                <a:lnTo>
                  <a:pt x="323405" y="201930"/>
                </a:lnTo>
                <a:lnTo>
                  <a:pt x="323405" y="187960"/>
                </a:lnTo>
                <a:lnTo>
                  <a:pt x="316661" y="187960"/>
                </a:lnTo>
                <a:lnTo>
                  <a:pt x="316661" y="175260"/>
                </a:lnTo>
                <a:lnTo>
                  <a:pt x="316661" y="161290"/>
                </a:lnTo>
                <a:lnTo>
                  <a:pt x="309930" y="161290"/>
                </a:lnTo>
                <a:lnTo>
                  <a:pt x="309930" y="154940"/>
                </a:lnTo>
                <a:lnTo>
                  <a:pt x="296456" y="154940"/>
                </a:lnTo>
                <a:lnTo>
                  <a:pt x="296456" y="148590"/>
                </a:lnTo>
                <a:lnTo>
                  <a:pt x="289725" y="148590"/>
                </a:lnTo>
                <a:lnTo>
                  <a:pt x="289725" y="140970"/>
                </a:lnTo>
                <a:lnTo>
                  <a:pt x="289725" y="134620"/>
                </a:lnTo>
                <a:lnTo>
                  <a:pt x="282981" y="134620"/>
                </a:lnTo>
                <a:lnTo>
                  <a:pt x="282981" y="128270"/>
                </a:lnTo>
                <a:lnTo>
                  <a:pt x="276237" y="128270"/>
                </a:lnTo>
                <a:lnTo>
                  <a:pt x="276237" y="120650"/>
                </a:lnTo>
                <a:lnTo>
                  <a:pt x="269506" y="120650"/>
                </a:lnTo>
                <a:lnTo>
                  <a:pt x="269506" y="114300"/>
                </a:lnTo>
                <a:lnTo>
                  <a:pt x="269506" y="100330"/>
                </a:lnTo>
                <a:lnTo>
                  <a:pt x="262763" y="100330"/>
                </a:lnTo>
                <a:lnTo>
                  <a:pt x="262763" y="93980"/>
                </a:lnTo>
                <a:lnTo>
                  <a:pt x="256032" y="93980"/>
                </a:lnTo>
                <a:lnTo>
                  <a:pt x="256032" y="87630"/>
                </a:lnTo>
                <a:lnTo>
                  <a:pt x="242557" y="87630"/>
                </a:lnTo>
                <a:lnTo>
                  <a:pt x="242557" y="81280"/>
                </a:lnTo>
                <a:lnTo>
                  <a:pt x="235813" y="81280"/>
                </a:lnTo>
                <a:lnTo>
                  <a:pt x="235813" y="73660"/>
                </a:lnTo>
                <a:lnTo>
                  <a:pt x="229082" y="73660"/>
                </a:lnTo>
                <a:lnTo>
                  <a:pt x="229082" y="67310"/>
                </a:lnTo>
                <a:lnTo>
                  <a:pt x="215607" y="67310"/>
                </a:lnTo>
                <a:lnTo>
                  <a:pt x="215607" y="60960"/>
                </a:lnTo>
                <a:lnTo>
                  <a:pt x="202133" y="60960"/>
                </a:lnTo>
                <a:lnTo>
                  <a:pt x="202133" y="53340"/>
                </a:lnTo>
                <a:lnTo>
                  <a:pt x="181914" y="53340"/>
                </a:lnTo>
                <a:lnTo>
                  <a:pt x="181914" y="46990"/>
                </a:lnTo>
                <a:lnTo>
                  <a:pt x="168440" y="46990"/>
                </a:lnTo>
                <a:lnTo>
                  <a:pt x="168440" y="40640"/>
                </a:lnTo>
                <a:lnTo>
                  <a:pt x="161709" y="40640"/>
                </a:lnTo>
                <a:lnTo>
                  <a:pt x="161709" y="33020"/>
                </a:lnTo>
                <a:lnTo>
                  <a:pt x="148234" y="33020"/>
                </a:lnTo>
                <a:lnTo>
                  <a:pt x="148234" y="26670"/>
                </a:lnTo>
                <a:lnTo>
                  <a:pt x="141490" y="26670"/>
                </a:lnTo>
                <a:lnTo>
                  <a:pt x="141490" y="20320"/>
                </a:lnTo>
                <a:lnTo>
                  <a:pt x="107810" y="20320"/>
                </a:lnTo>
                <a:lnTo>
                  <a:pt x="107810" y="13970"/>
                </a:lnTo>
                <a:lnTo>
                  <a:pt x="80848" y="13970"/>
                </a:lnTo>
                <a:lnTo>
                  <a:pt x="80848" y="6350"/>
                </a:lnTo>
                <a:lnTo>
                  <a:pt x="53911" y="6350"/>
                </a:lnTo>
                <a:lnTo>
                  <a:pt x="53911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67310"/>
                </a:lnTo>
                <a:lnTo>
                  <a:pt x="13474" y="67310"/>
                </a:lnTo>
                <a:lnTo>
                  <a:pt x="13474" y="100330"/>
                </a:lnTo>
                <a:lnTo>
                  <a:pt x="20218" y="100330"/>
                </a:lnTo>
                <a:lnTo>
                  <a:pt x="20218" y="114300"/>
                </a:lnTo>
                <a:lnTo>
                  <a:pt x="26949" y="114300"/>
                </a:lnTo>
                <a:lnTo>
                  <a:pt x="26949" y="120650"/>
                </a:lnTo>
                <a:lnTo>
                  <a:pt x="26949" y="128270"/>
                </a:lnTo>
                <a:lnTo>
                  <a:pt x="26949" y="134620"/>
                </a:lnTo>
                <a:lnTo>
                  <a:pt x="26949" y="140970"/>
                </a:lnTo>
                <a:lnTo>
                  <a:pt x="33693" y="140970"/>
                </a:lnTo>
                <a:lnTo>
                  <a:pt x="33693" y="14859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67" y="161290"/>
                </a:lnTo>
                <a:lnTo>
                  <a:pt x="47167" y="175260"/>
                </a:lnTo>
                <a:lnTo>
                  <a:pt x="53911" y="175260"/>
                </a:lnTo>
                <a:lnTo>
                  <a:pt x="53911" y="187960"/>
                </a:lnTo>
                <a:lnTo>
                  <a:pt x="53911" y="201930"/>
                </a:lnTo>
                <a:lnTo>
                  <a:pt x="60642" y="201930"/>
                </a:lnTo>
                <a:lnTo>
                  <a:pt x="60642" y="20828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17" y="215900"/>
                </a:lnTo>
                <a:lnTo>
                  <a:pt x="74117" y="222250"/>
                </a:lnTo>
                <a:lnTo>
                  <a:pt x="80848" y="222250"/>
                </a:lnTo>
                <a:lnTo>
                  <a:pt x="80848" y="228600"/>
                </a:lnTo>
                <a:lnTo>
                  <a:pt x="87591" y="228600"/>
                </a:lnTo>
                <a:lnTo>
                  <a:pt x="87591" y="242570"/>
                </a:lnTo>
                <a:lnTo>
                  <a:pt x="107810" y="242570"/>
                </a:lnTo>
                <a:lnTo>
                  <a:pt x="107810" y="262890"/>
                </a:lnTo>
                <a:lnTo>
                  <a:pt x="128016" y="262890"/>
                </a:lnTo>
                <a:lnTo>
                  <a:pt x="128016" y="269240"/>
                </a:lnTo>
                <a:lnTo>
                  <a:pt x="134759" y="269240"/>
                </a:lnTo>
                <a:lnTo>
                  <a:pt x="134759" y="289560"/>
                </a:lnTo>
                <a:lnTo>
                  <a:pt x="148234" y="289560"/>
                </a:lnTo>
                <a:lnTo>
                  <a:pt x="148234" y="295910"/>
                </a:lnTo>
                <a:lnTo>
                  <a:pt x="161709" y="295910"/>
                </a:lnTo>
                <a:lnTo>
                  <a:pt x="161709" y="303530"/>
                </a:lnTo>
                <a:lnTo>
                  <a:pt x="181914" y="303530"/>
                </a:lnTo>
                <a:lnTo>
                  <a:pt x="181914" y="309880"/>
                </a:lnTo>
                <a:lnTo>
                  <a:pt x="188658" y="309880"/>
                </a:lnTo>
                <a:lnTo>
                  <a:pt x="188658" y="316230"/>
                </a:lnTo>
                <a:lnTo>
                  <a:pt x="202133" y="316230"/>
                </a:lnTo>
                <a:lnTo>
                  <a:pt x="202133" y="323850"/>
                </a:lnTo>
                <a:lnTo>
                  <a:pt x="215607" y="323850"/>
                </a:lnTo>
                <a:lnTo>
                  <a:pt x="215607" y="336550"/>
                </a:lnTo>
                <a:lnTo>
                  <a:pt x="249288" y="336550"/>
                </a:lnTo>
                <a:lnTo>
                  <a:pt x="249288" y="342900"/>
                </a:lnTo>
                <a:lnTo>
                  <a:pt x="256032" y="342900"/>
                </a:lnTo>
                <a:lnTo>
                  <a:pt x="256032" y="350520"/>
                </a:lnTo>
                <a:lnTo>
                  <a:pt x="269506" y="350520"/>
                </a:lnTo>
                <a:lnTo>
                  <a:pt x="269506" y="356870"/>
                </a:lnTo>
                <a:lnTo>
                  <a:pt x="336880" y="356870"/>
                </a:lnTo>
                <a:lnTo>
                  <a:pt x="336880" y="363220"/>
                </a:lnTo>
                <a:lnTo>
                  <a:pt x="363829" y="363220"/>
                </a:lnTo>
                <a:lnTo>
                  <a:pt x="363829" y="356870"/>
                </a:lnTo>
                <a:lnTo>
                  <a:pt x="363829" y="350520"/>
                </a:lnTo>
                <a:lnTo>
                  <a:pt x="363829" y="309880"/>
                </a:lnTo>
                <a:lnTo>
                  <a:pt x="363829" y="3035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6" name="bg object 76"/>
          <p:cNvSpPr/>
          <p:nvPr/>
        </p:nvSpPr>
        <p:spPr>
          <a:xfrm>
            <a:off x="19384433" y="12932319"/>
            <a:ext cx="271443" cy="458470"/>
          </a:xfrm>
          <a:custGeom>
            <a:avLst/>
            <a:gdLst/>
            <a:ahLst/>
            <a:cxnLst/>
            <a:rect l="l" t="t" r="r" b="b"/>
            <a:pathLst>
              <a:path w="215900" h="458469">
                <a:moveTo>
                  <a:pt x="215607" y="142240"/>
                </a:moveTo>
                <a:lnTo>
                  <a:pt x="208864" y="142240"/>
                </a:lnTo>
                <a:lnTo>
                  <a:pt x="208864" y="107950"/>
                </a:lnTo>
                <a:lnTo>
                  <a:pt x="195389" y="107950"/>
                </a:lnTo>
                <a:lnTo>
                  <a:pt x="195389" y="81280"/>
                </a:lnTo>
                <a:lnTo>
                  <a:pt x="195389" y="74930"/>
                </a:lnTo>
                <a:lnTo>
                  <a:pt x="188658" y="74930"/>
                </a:lnTo>
                <a:lnTo>
                  <a:pt x="188658" y="67310"/>
                </a:lnTo>
                <a:lnTo>
                  <a:pt x="188658" y="54610"/>
                </a:lnTo>
                <a:lnTo>
                  <a:pt x="181914" y="54610"/>
                </a:lnTo>
                <a:lnTo>
                  <a:pt x="181914" y="40640"/>
                </a:lnTo>
                <a:lnTo>
                  <a:pt x="175171" y="40640"/>
                </a:lnTo>
                <a:lnTo>
                  <a:pt x="175171" y="34290"/>
                </a:lnTo>
                <a:lnTo>
                  <a:pt x="168440" y="34290"/>
                </a:lnTo>
                <a:lnTo>
                  <a:pt x="168440" y="26670"/>
                </a:lnTo>
                <a:lnTo>
                  <a:pt x="161709" y="26670"/>
                </a:lnTo>
                <a:lnTo>
                  <a:pt x="161709" y="0"/>
                </a:lnTo>
                <a:lnTo>
                  <a:pt x="53898" y="0"/>
                </a:lnTo>
                <a:lnTo>
                  <a:pt x="53898" y="26670"/>
                </a:lnTo>
                <a:lnTo>
                  <a:pt x="47167" y="26670"/>
                </a:lnTo>
                <a:lnTo>
                  <a:pt x="47167" y="34290"/>
                </a:lnTo>
                <a:lnTo>
                  <a:pt x="47167" y="40640"/>
                </a:lnTo>
                <a:lnTo>
                  <a:pt x="40424" y="40640"/>
                </a:lnTo>
                <a:lnTo>
                  <a:pt x="40424" y="54610"/>
                </a:lnTo>
                <a:lnTo>
                  <a:pt x="33693" y="54610"/>
                </a:lnTo>
                <a:lnTo>
                  <a:pt x="33693" y="67310"/>
                </a:lnTo>
                <a:lnTo>
                  <a:pt x="26949" y="67310"/>
                </a:lnTo>
                <a:lnTo>
                  <a:pt x="26949" y="74930"/>
                </a:lnTo>
                <a:lnTo>
                  <a:pt x="20218" y="74930"/>
                </a:lnTo>
                <a:lnTo>
                  <a:pt x="20218" y="81280"/>
                </a:lnTo>
                <a:lnTo>
                  <a:pt x="13474" y="81280"/>
                </a:lnTo>
                <a:lnTo>
                  <a:pt x="13474" y="107950"/>
                </a:lnTo>
                <a:lnTo>
                  <a:pt x="6743" y="107950"/>
                </a:lnTo>
                <a:lnTo>
                  <a:pt x="6743" y="142240"/>
                </a:lnTo>
                <a:lnTo>
                  <a:pt x="6743" y="162560"/>
                </a:lnTo>
                <a:lnTo>
                  <a:pt x="0" y="162560"/>
                </a:lnTo>
                <a:lnTo>
                  <a:pt x="0" y="248920"/>
                </a:lnTo>
                <a:lnTo>
                  <a:pt x="6743" y="248920"/>
                </a:lnTo>
                <a:lnTo>
                  <a:pt x="6743" y="276860"/>
                </a:lnTo>
                <a:lnTo>
                  <a:pt x="6743" y="289560"/>
                </a:lnTo>
                <a:lnTo>
                  <a:pt x="13474" y="289560"/>
                </a:lnTo>
                <a:lnTo>
                  <a:pt x="13474" y="323850"/>
                </a:lnTo>
                <a:lnTo>
                  <a:pt x="26949" y="323850"/>
                </a:lnTo>
                <a:lnTo>
                  <a:pt x="26949" y="350520"/>
                </a:lnTo>
                <a:lnTo>
                  <a:pt x="26949" y="356870"/>
                </a:lnTo>
                <a:lnTo>
                  <a:pt x="26949" y="364490"/>
                </a:lnTo>
                <a:lnTo>
                  <a:pt x="26949" y="370840"/>
                </a:lnTo>
                <a:lnTo>
                  <a:pt x="33693" y="370840"/>
                </a:lnTo>
                <a:lnTo>
                  <a:pt x="33693" y="377190"/>
                </a:lnTo>
                <a:lnTo>
                  <a:pt x="47167" y="377190"/>
                </a:lnTo>
                <a:lnTo>
                  <a:pt x="47167" y="384810"/>
                </a:lnTo>
                <a:lnTo>
                  <a:pt x="47167" y="397510"/>
                </a:lnTo>
                <a:lnTo>
                  <a:pt x="53898" y="397510"/>
                </a:lnTo>
                <a:lnTo>
                  <a:pt x="53898" y="405130"/>
                </a:lnTo>
                <a:lnTo>
                  <a:pt x="60642" y="405130"/>
                </a:lnTo>
                <a:lnTo>
                  <a:pt x="60642" y="411480"/>
                </a:lnTo>
                <a:lnTo>
                  <a:pt x="60642" y="417830"/>
                </a:lnTo>
                <a:lnTo>
                  <a:pt x="67373" y="417830"/>
                </a:lnTo>
                <a:lnTo>
                  <a:pt x="67373" y="431800"/>
                </a:lnTo>
                <a:lnTo>
                  <a:pt x="80848" y="431800"/>
                </a:lnTo>
                <a:lnTo>
                  <a:pt x="80848" y="438150"/>
                </a:lnTo>
                <a:lnTo>
                  <a:pt x="80848" y="444500"/>
                </a:lnTo>
                <a:lnTo>
                  <a:pt x="87591" y="444500"/>
                </a:lnTo>
                <a:lnTo>
                  <a:pt x="87591" y="452120"/>
                </a:lnTo>
                <a:lnTo>
                  <a:pt x="94322" y="452120"/>
                </a:lnTo>
                <a:lnTo>
                  <a:pt x="94322" y="458470"/>
                </a:lnTo>
                <a:lnTo>
                  <a:pt x="128016" y="458470"/>
                </a:lnTo>
                <a:lnTo>
                  <a:pt x="128016" y="452120"/>
                </a:lnTo>
                <a:lnTo>
                  <a:pt x="134747" y="452120"/>
                </a:lnTo>
                <a:lnTo>
                  <a:pt x="134747" y="444500"/>
                </a:lnTo>
                <a:lnTo>
                  <a:pt x="134747" y="438150"/>
                </a:lnTo>
                <a:lnTo>
                  <a:pt x="141490" y="438150"/>
                </a:lnTo>
                <a:lnTo>
                  <a:pt x="141490" y="431800"/>
                </a:lnTo>
                <a:lnTo>
                  <a:pt x="148234" y="431800"/>
                </a:lnTo>
                <a:lnTo>
                  <a:pt x="148234" y="417830"/>
                </a:lnTo>
                <a:lnTo>
                  <a:pt x="154965" y="417830"/>
                </a:lnTo>
                <a:lnTo>
                  <a:pt x="154965" y="411480"/>
                </a:lnTo>
                <a:lnTo>
                  <a:pt x="161709" y="411480"/>
                </a:lnTo>
                <a:lnTo>
                  <a:pt x="161709" y="405130"/>
                </a:lnTo>
                <a:lnTo>
                  <a:pt x="161709" y="397510"/>
                </a:lnTo>
                <a:lnTo>
                  <a:pt x="161709" y="384810"/>
                </a:lnTo>
                <a:lnTo>
                  <a:pt x="168440" y="384810"/>
                </a:lnTo>
                <a:lnTo>
                  <a:pt x="168440" y="377190"/>
                </a:lnTo>
                <a:lnTo>
                  <a:pt x="175171" y="377190"/>
                </a:lnTo>
                <a:lnTo>
                  <a:pt x="175171" y="370840"/>
                </a:lnTo>
                <a:lnTo>
                  <a:pt x="175171" y="364490"/>
                </a:lnTo>
                <a:lnTo>
                  <a:pt x="181914" y="364490"/>
                </a:lnTo>
                <a:lnTo>
                  <a:pt x="181914" y="356870"/>
                </a:lnTo>
                <a:lnTo>
                  <a:pt x="188658" y="356870"/>
                </a:lnTo>
                <a:lnTo>
                  <a:pt x="188658" y="350520"/>
                </a:lnTo>
                <a:lnTo>
                  <a:pt x="195389" y="350520"/>
                </a:lnTo>
                <a:lnTo>
                  <a:pt x="195389" y="323850"/>
                </a:lnTo>
                <a:lnTo>
                  <a:pt x="202133" y="323850"/>
                </a:lnTo>
                <a:lnTo>
                  <a:pt x="202133" y="289560"/>
                </a:lnTo>
                <a:lnTo>
                  <a:pt x="202133" y="276860"/>
                </a:lnTo>
                <a:lnTo>
                  <a:pt x="208864" y="276860"/>
                </a:lnTo>
                <a:lnTo>
                  <a:pt x="208864" y="248920"/>
                </a:lnTo>
                <a:lnTo>
                  <a:pt x="215607" y="248920"/>
                </a:lnTo>
                <a:lnTo>
                  <a:pt x="215607" y="162560"/>
                </a:lnTo>
                <a:lnTo>
                  <a:pt x="215607" y="14224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7" name="bg object 77"/>
          <p:cNvSpPr/>
          <p:nvPr/>
        </p:nvSpPr>
        <p:spPr>
          <a:xfrm>
            <a:off x="18062981" y="13329829"/>
            <a:ext cx="296991" cy="222250"/>
          </a:xfrm>
          <a:custGeom>
            <a:avLst/>
            <a:gdLst/>
            <a:ahLst/>
            <a:cxnLst/>
            <a:rect l="l" t="t" r="r" b="b"/>
            <a:pathLst>
              <a:path w="236219" h="222250">
                <a:moveTo>
                  <a:pt x="235813" y="74930"/>
                </a:moveTo>
                <a:lnTo>
                  <a:pt x="229069" y="74930"/>
                </a:lnTo>
                <a:lnTo>
                  <a:pt x="229069" y="67310"/>
                </a:lnTo>
                <a:lnTo>
                  <a:pt x="222338" y="67310"/>
                </a:lnTo>
                <a:lnTo>
                  <a:pt x="222338" y="60960"/>
                </a:lnTo>
                <a:lnTo>
                  <a:pt x="215595" y="60960"/>
                </a:lnTo>
                <a:lnTo>
                  <a:pt x="215595" y="54610"/>
                </a:lnTo>
                <a:lnTo>
                  <a:pt x="215595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0320"/>
                </a:lnTo>
                <a:lnTo>
                  <a:pt x="188645" y="20320"/>
                </a:lnTo>
                <a:lnTo>
                  <a:pt x="188645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61696" y="7620"/>
                </a:lnTo>
                <a:lnTo>
                  <a:pt x="161696" y="0"/>
                </a:lnTo>
                <a:lnTo>
                  <a:pt x="80848" y="0"/>
                </a:lnTo>
                <a:lnTo>
                  <a:pt x="80848" y="7620"/>
                </a:lnTo>
                <a:lnTo>
                  <a:pt x="60629" y="7620"/>
                </a:lnTo>
                <a:lnTo>
                  <a:pt x="60629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24" y="20320"/>
                </a:lnTo>
                <a:lnTo>
                  <a:pt x="40424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05" y="40640"/>
                </a:lnTo>
                <a:lnTo>
                  <a:pt x="20205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13474" y="67310"/>
                </a:lnTo>
                <a:lnTo>
                  <a:pt x="6731" y="67310"/>
                </a:lnTo>
                <a:lnTo>
                  <a:pt x="6731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54940"/>
                </a:lnTo>
                <a:lnTo>
                  <a:pt x="20205" y="154940"/>
                </a:lnTo>
                <a:lnTo>
                  <a:pt x="20205" y="162560"/>
                </a:lnTo>
                <a:lnTo>
                  <a:pt x="20205" y="168910"/>
                </a:lnTo>
                <a:lnTo>
                  <a:pt x="26949" y="1689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80" y="189230"/>
                </a:lnTo>
                <a:lnTo>
                  <a:pt x="33680" y="195580"/>
                </a:lnTo>
                <a:lnTo>
                  <a:pt x="47155" y="195580"/>
                </a:lnTo>
                <a:lnTo>
                  <a:pt x="47155" y="201930"/>
                </a:lnTo>
                <a:lnTo>
                  <a:pt x="60629" y="201930"/>
                </a:lnTo>
                <a:lnTo>
                  <a:pt x="60629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54965" y="222250"/>
                </a:lnTo>
                <a:lnTo>
                  <a:pt x="154965" y="215900"/>
                </a:lnTo>
                <a:lnTo>
                  <a:pt x="175171" y="215900"/>
                </a:lnTo>
                <a:lnTo>
                  <a:pt x="175171" y="209550"/>
                </a:lnTo>
                <a:lnTo>
                  <a:pt x="175171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15595" y="18161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9069" y="162560"/>
                </a:lnTo>
                <a:lnTo>
                  <a:pt x="229069" y="154940"/>
                </a:lnTo>
                <a:lnTo>
                  <a:pt x="229069" y="142240"/>
                </a:lnTo>
                <a:lnTo>
                  <a:pt x="235813" y="142240"/>
                </a:lnTo>
                <a:lnTo>
                  <a:pt x="235813" y="749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8" name="bg object 78"/>
          <p:cNvSpPr/>
          <p:nvPr/>
        </p:nvSpPr>
        <p:spPr>
          <a:xfrm>
            <a:off x="17258248" y="13350149"/>
            <a:ext cx="288209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229069" y="93980"/>
                </a:moveTo>
                <a:lnTo>
                  <a:pt x="222338" y="93980"/>
                </a:lnTo>
                <a:lnTo>
                  <a:pt x="222338" y="67310"/>
                </a:lnTo>
                <a:lnTo>
                  <a:pt x="215595" y="67310"/>
                </a:lnTo>
                <a:lnTo>
                  <a:pt x="215595" y="54610"/>
                </a:lnTo>
                <a:lnTo>
                  <a:pt x="215595" y="46990"/>
                </a:lnTo>
                <a:lnTo>
                  <a:pt x="202120" y="46990"/>
                </a:lnTo>
                <a:lnTo>
                  <a:pt x="202120" y="40640"/>
                </a:lnTo>
                <a:lnTo>
                  <a:pt x="202120" y="34290"/>
                </a:lnTo>
                <a:lnTo>
                  <a:pt x="195389" y="34290"/>
                </a:lnTo>
                <a:lnTo>
                  <a:pt x="195389" y="26670"/>
                </a:lnTo>
                <a:lnTo>
                  <a:pt x="181914" y="2667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61696" y="13970"/>
                </a:lnTo>
                <a:lnTo>
                  <a:pt x="161696" y="6350"/>
                </a:lnTo>
                <a:lnTo>
                  <a:pt x="148221" y="6350"/>
                </a:lnTo>
                <a:lnTo>
                  <a:pt x="148221" y="0"/>
                </a:lnTo>
                <a:lnTo>
                  <a:pt x="74104" y="0"/>
                </a:lnTo>
                <a:lnTo>
                  <a:pt x="74104" y="6350"/>
                </a:lnTo>
                <a:lnTo>
                  <a:pt x="74104" y="13970"/>
                </a:lnTo>
                <a:lnTo>
                  <a:pt x="60629" y="13970"/>
                </a:lnTo>
                <a:lnTo>
                  <a:pt x="60629" y="20320"/>
                </a:lnTo>
                <a:lnTo>
                  <a:pt x="47155" y="20320"/>
                </a:lnTo>
                <a:lnTo>
                  <a:pt x="47155" y="26670"/>
                </a:lnTo>
                <a:lnTo>
                  <a:pt x="40424" y="26670"/>
                </a:lnTo>
                <a:lnTo>
                  <a:pt x="40424" y="34290"/>
                </a:lnTo>
                <a:lnTo>
                  <a:pt x="33680" y="34290"/>
                </a:lnTo>
                <a:lnTo>
                  <a:pt x="33680" y="40640"/>
                </a:lnTo>
                <a:lnTo>
                  <a:pt x="26949" y="40640"/>
                </a:lnTo>
                <a:lnTo>
                  <a:pt x="26949" y="46990"/>
                </a:lnTo>
                <a:lnTo>
                  <a:pt x="20205" y="46990"/>
                </a:lnTo>
                <a:lnTo>
                  <a:pt x="20205" y="54610"/>
                </a:lnTo>
                <a:lnTo>
                  <a:pt x="13474" y="54610"/>
                </a:lnTo>
                <a:lnTo>
                  <a:pt x="13474" y="67310"/>
                </a:lnTo>
                <a:lnTo>
                  <a:pt x="6731" y="67310"/>
                </a:lnTo>
                <a:lnTo>
                  <a:pt x="6731" y="93980"/>
                </a:lnTo>
                <a:lnTo>
                  <a:pt x="6731" y="101600"/>
                </a:lnTo>
                <a:lnTo>
                  <a:pt x="0" y="101600"/>
                </a:lnTo>
                <a:lnTo>
                  <a:pt x="0" y="142240"/>
                </a:lnTo>
                <a:lnTo>
                  <a:pt x="0" y="148590"/>
                </a:lnTo>
                <a:lnTo>
                  <a:pt x="6731" y="148590"/>
                </a:lnTo>
                <a:lnTo>
                  <a:pt x="6731" y="161290"/>
                </a:lnTo>
                <a:lnTo>
                  <a:pt x="13474" y="161290"/>
                </a:lnTo>
                <a:lnTo>
                  <a:pt x="13474" y="168910"/>
                </a:lnTo>
                <a:lnTo>
                  <a:pt x="13474" y="175260"/>
                </a:lnTo>
                <a:lnTo>
                  <a:pt x="20205" y="175260"/>
                </a:lnTo>
                <a:lnTo>
                  <a:pt x="20205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80" y="189230"/>
                </a:lnTo>
                <a:lnTo>
                  <a:pt x="33680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40424" y="209550"/>
                </a:lnTo>
                <a:lnTo>
                  <a:pt x="47155" y="209550"/>
                </a:lnTo>
                <a:lnTo>
                  <a:pt x="47155" y="215900"/>
                </a:lnTo>
                <a:lnTo>
                  <a:pt x="53898" y="215900"/>
                </a:lnTo>
                <a:lnTo>
                  <a:pt x="53898" y="222250"/>
                </a:lnTo>
                <a:lnTo>
                  <a:pt x="74104" y="222250"/>
                </a:lnTo>
                <a:lnTo>
                  <a:pt x="74104" y="228600"/>
                </a:lnTo>
                <a:lnTo>
                  <a:pt x="154965" y="228600"/>
                </a:lnTo>
                <a:lnTo>
                  <a:pt x="154965" y="222250"/>
                </a:lnTo>
                <a:lnTo>
                  <a:pt x="168427" y="222250"/>
                </a:lnTo>
                <a:lnTo>
                  <a:pt x="168427" y="215900"/>
                </a:lnTo>
                <a:lnTo>
                  <a:pt x="181914" y="215900"/>
                </a:lnTo>
                <a:lnTo>
                  <a:pt x="181914" y="209550"/>
                </a:lnTo>
                <a:lnTo>
                  <a:pt x="188645" y="209550"/>
                </a:lnTo>
                <a:lnTo>
                  <a:pt x="188645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08864" y="175260"/>
                </a:lnTo>
                <a:lnTo>
                  <a:pt x="215595" y="17526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61290"/>
                </a:lnTo>
                <a:lnTo>
                  <a:pt x="222338" y="148590"/>
                </a:lnTo>
                <a:lnTo>
                  <a:pt x="222338" y="142240"/>
                </a:lnTo>
                <a:lnTo>
                  <a:pt x="229069" y="142240"/>
                </a:lnTo>
                <a:lnTo>
                  <a:pt x="229069" y="101600"/>
                </a:lnTo>
                <a:lnTo>
                  <a:pt x="229069" y="939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79" name="bg object 79"/>
          <p:cNvSpPr/>
          <p:nvPr/>
        </p:nvSpPr>
        <p:spPr>
          <a:xfrm>
            <a:off x="17410718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4" h="222250">
                <a:moveTo>
                  <a:pt x="229069" y="67310"/>
                </a:moveTo>
                <a:lnTo>
                  <a:pt x="222338" y="67310"/>
                </a:lnTo>
                <a:lnTo>
                  <a:pt x="222338" y="60960"/>
                </a:lnTo>
                <a:lnTo>
                  <a:pt x="222338" y="54610"/>
                </a:lnTo>
                <a:lnTo>
                  <a:pt x="215607" y="54610"/>
                </a:lnTo>
                <a:lnTo>
                  <a:pt x="215607" y="46990"/>
                </a:lnTo>
                <a:lnTo>
                  <a:pt x="215607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202120" y="34290"/>
                </a:lnTo>
                <a:lnTo>
                  <a:pt x="202120" y="27940"/>
                </a:lnTo>
                <a:lnTo>
                  <a:pt x="188645" y="27940"/>
                </a:lnTo>
                <a:lnTo>
                  <a:pt x="188645" y="2032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54965" y="7620"/>
                </a:lnTo>
                <a:lnTo>
                  <a:pt x="154965" y="0"/>
                </a:lnTo>
                <a:lnTo>
                  <a:pt x="87591" y="0"/>
                </a:lnTo>
                <a:lnTo>
                  <a:pt x="87591" y="7620"/>
                </a:lnTo>
                <a:lnTo>
                  <a:pt x="60642" y="7620"/>
                </a:lnTo>
                <a:lnTo>
                  <a:pt x="60642" y="13970"/>
                </a:lnTo>
                <a:lnTo>
                  <a:pt x="40424" y="13970"/>
                </a:lnTo>
                <a:lnTo>
                  <a:pt x="40424" y="20320"/>
                </a:lnTo>
                <a:lnTo>
                  <a:pt x="33693" y="20320"/>
                </a:lnTo>
                <a:lnTo>
                  <a:pt x="33693" y="27940"/>
                </a:lnTo>
                <a:lnTo>
                  <a:pt x="33693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18" y="40640"/>
                </a:lnTo>
                <a:lnTo>
                  <a:pt x="20218" y="46990"/>
                </a:lnTo>
                <a:lnTo>
                  <a:pt x="13474" y="46990"/>
                </a:lnTo>
                <a:lnTo>
                  <a:pt x="13474" y="54610"/>
                </a:lnTo>
                <a:lnTo>
                  <a:pt x="13474" y="60960"/>
                </a:lnTo>
                <a:lnTo>
                  <a:pt x="6731" y="60960"/>
                </a:lnTo>
                <a:lnTo>
                  <a:pt x="6731" y="67310"/>
                </a:lnTo>
                <a:lnTo>
                  <a:pt x="6731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54940"/>
                </a:lnTo>
                <a:lnTo>
                  <a:pt x="6731" y="162560"/>
                </a:lnTo>
                <a:lnTo>
                  <a:pt x="13474" y="162560"/>
                </a:lnTo>
                <a:lnTo>
                  <a:pt x="13474" y="168910"/>
                </a:lnTo>
                <a:lnTo>
                  <a:pt x="20218" y="168910"/>
                </a:lnTo>
                <a:lnTo>
                  <a:pt x="20218" y="175260"/>
                </a:lnTo>
                <a:lnTo>
                  <a:pt x="26949" y="17526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7155" y="195580"/>
                </a:lnTo>
                <a:lnTo>
                  <a:pt x="47155" y="201930"/>
                </a:lnTo>
                <a:lnTo>
                  <a:pt x="47155" y="209550"/>
                </a:lnTo>
                <a:lnTo>
                  <a:pt x="60642" y="209550"/>
                </a:lnTo>
                <a:lnTo>
                  <a:pt x="60642" y="215900"/>
                </a:lnTo>
                <a:lnTo>
                  <a:pt x="87591" y="215900"/>
                </a:lnTo>
                <a:lnTo>
                  <a:pt x="87591" y="222250"/>
                </a:lnTo>
                <a:lnTo>
                  <a:pt x="148221" y="222250"/>
                </a:lnTo>
                <a:lnTo>
                  <a:pt x="148221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1914" y="209550"/>
                </a:lnTo>
                <a:lnTo>
                  <a:pt x="181914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2120" y="182880"/>
                </a:lnTo>
                <a:lnTo>
                  <a:pt x="215607" y="182880"/>
                </a:lnTo>
                <a:lnTo>
                  <a:pt x="215607" y="17526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2338" y="154940"/>
                </a:lnTo>
                <a:lnTo>
                  <a:pt x="229069" y="154940"/>
                </a:lnTo>
                <a:lnTo>
                  <a:pt x="229069" y="142240"/>
                </a:lnTo>
                <a:lnTo>
                  <a:pt x="229069" y="74930"/>
                </a:lnTo>
                <a:lnTo>
                  <a:pt x="229069" y="6731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0" name="bg object 80"/>
          <p:cNvSpPr/>
          <p:nvPr/>
        </p:nvSpPr>
        <p:spPr>
          <a:xfrm>
            <a:off x="17927450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4" h="222250">
                <a:moveTo>
                  <a:pt x="229069" y="81280"/>
                </a:moveTo>
                <a:lnTo>
                  <a:pt x="222338" y="81280"/>
                </a:lnTo>
                <a:lnTo>
                  <a:pt x="222338" y="60960"/>
                </a:lnTo>
                <a:lnTo>
                  <a:pt x="215595" y="60960"/>
                </a:lnTo>
                <a:lnTo>
                  <a:pt x="215595" y="54610"/>
                </a:lnTo>
                <a:lnTo>
                  <a:pt x="215595" y="46990"/>
                </a:lnTo>
                <a:lnTo>
                  <a:pt x="208851" y="46990"/>
                </a:lnTo>
                <a:lnTo>
                  <a:pt x="208851" y="34290"/>
                </a:lnTo>
                <a:lnTo>
                  <a:pt x="195376" y="34290"/>
                </a:lnTo>
                <a:lnTo>
                  <a:pt x="195376" y="27940"/>
                </a:lnTo>
                <a:lnTo>
                  <a:pt x="188645" y="27940"/>
                </a:lnTo>
                <a:lnTo>
                  <a:pt x="188645" y="20320"/>
                </a:lnTo>
                <a:lnTo>
                  <a:pt x="188645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61696" y="7620"/>
                </a:lnTo>
                <a:lnTo>
                  <a:pt x="161696" y="0"/>
                </a:lnTo>
                <a:lnTo>
                  <a:pt x="80848" y="0"/>
                </a:lnTo>
                <a:lnTo>
                  <a:pt x="80848" y="7620"/>
                </a:lnTo>
                <a:lnTo>
                  <a:pt x="67373" y="7620"/>
                </a:lnTo>
                <a:lnTo>
                  <a:pt x="67373" y="13970"/>
                </a:lnTo>
                <a:lnTo>
                  <a:pt x="53886" y="13970"/>
                </a:lnTo>
                <a:lnTo>
                  <a:pt x="53886" y="20320"/>
                </a:lnTo>
                <a:lnTo>
                  <a:pt x="40424" y="20320"/>
                </a:lnTo>
                <a:lnTo>
                  <a:pt x="40424" y="27940"/>
                </a:lnTo>
                <a:lnTo>
                  <a:pt x="33680" y="27940"/>
                </a:lnTo>
                <a:lnTo>
                  <a:pt x="33680" y="34290"/>
                </a:lnTo>
                <a:lnTo>
                  <a:pt x="20205" y="34290"/>
                </a:lnTo>
                <a:lnTo>
                  <a:pt x="20205" y="46990"/>
                </a:lnTo>
                <a:lnTo>
                  <a:pt x="20205" y="54610"/>
                </a:lnTo>
                <a:lnTo>
                  <a:pt x="13462" y="54610"/>
                </a:lnTo>
                <a:lnTo>
                  <a:pt x="13462" y="60960"/>
                </a:lnTo>
                <a:lnTo>
                  <a:pt x="6731" y="60960"/>
                </a:lnTo>
                <a:lnTo>
                  <a:pt x="6731" y="81280"/>
                </a:lnTo>
                <a:lnTo>
                  <a:pt x="0" y="8128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48590"/>
                </a:lnTo>
                <a:lnTo>
                  <a:pt x="13462" y="148590"/>
                </a:lnTo>
                <a:lnTo>
                  <a:pt x="13462" y="154940"/>
                </a:lnTo>
                <a:lnTo>
                  <a:pt x="13462" y="168910"/>
                </a:lnTo>
                <a:lnTo>
                  <a:pt x="20205" y="168910"/>
                </a:lnTo>
                <a:lnTo>
                  <a:pt x="20205" y="175260"/>
                </a:lnTo>
                <a:lnTo>
                  <a:pt x="20205" y="182880"/>
                </a:lnTo>
                <a:lnTo>
                  <a:pt x="26936" y="182880"/>
                </a:lnTo>
                <a:lnTo>
                  <a:pt x="26936" y="189230"/>
                </a:lnTo>
                <a:lnTo>
                  <a:pt x="33680" y="189230"/>
                </a:lnTo>
                <a:lnTo>
                  <a:pt x="33680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53886" y="201930"/>
                </a:lnTo>
                <a:lnTo>
                  <a:pt x="53886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41478" y="222250"/>
                </a:lnTo>
                <a:lnTo>
                  <a:pt x="141478" y="215900"/>
                </a:lnTo>
                <a:lnTo>
                  <a:pt x="168427" y="215900"/>
                </a:lnTo>
                <a:lnTo>
                  <a:pt x="168427" y="209550"/>
                </a:lnTo>
                <a:lnTo>
                  <a:pt x="188645" y="209550"/>
                </a:lnTo>
                <a:lnTo>
                  <a:pt x="188645" y="201930"/>
                </a:lnTo>
                <a:lnTo>
                  <a:pt x="188645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8851" y="189230"/>
                </a:lnTo>
                <a:lnTo>
                  <a:pt x="208851" y="182880"/>
                </a:lnTo>
                <a:lnTo>
                  <a:pt x="208851" y="175260"/>
                </a:lnTo>
                <a:lnTo>
                  <a:pt x="215595" y="17526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54940"/>
                </a:lnTo>
                <a:lnTo>
                  <a:pt x="229069" y="154940"/>
                </a:lnTo>
                <a:lnTo>
                  <a:pt x="229069" y="148590"/>
                </a:lnTo>
                <a:lnTo>
                  <a:pt x="229069" y="142240"/>
                </a:lnTo>
                <a:lnTo>
                  <a:pt x="229069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1" name="bg object 81"/>
          <p:cNvSpPr/>
          <p:nvPr/>
        </p:nvSpPr>
        <p:spPr>
          <a:xfrm>
            <a:off x="17673317" y="13122821"/>
            <a:ext cx="280225" cy="227329"/>
          </a:xfrm>
          <a:custGeom>
            <a:avLst/>
            <a:gdLst/>
            <a:ahLst/>
            <a:cxnLst/>
            <a:rect l="l" t="t" r="r" b="b"/>
            <a:pathLst>
              <a:path w="222884" h="227330">
                <a:moveTo>
                  <a:pt x="222338" y="72390"/>
                </a:moveTo>
                <a:lnTo>
                  <a:pt x="215595" y="72390"/>
                </a:lnTo>
                <a:lnTo>
                  <a:pt x="215595" y="66040"/>
                </a:lnTo>
                <a:lnTo>
                  <a:pt x="215595" y="58420"/>
                </a:lnTo>
                <a:lnTo>
                  <a:pt x="208864" y="58420"/>
                </a:lnTo>
                <a:lnTo>
                  <a:pt x="208864" y="52070"/>
                </a:lnTo>
                <a:lnTo>
                  <a:pt x="202133" y="52070"/>
                </a:lnTo>
                <a:lnTo>
                  <a:pt x="202133" y="45720"/>
                </a:lnTo>
                <a:lnTo>
                  <a:pt x="202133" y="39370"/>
                </a:lnTo>
                <a:lnTo>
                  <a:pt x="195389" y="39370"/>
                </a:lnTo>
                <a:lnTo>
                  <a:pt x="195389" y="31750"/>
                </a:lnTo>
                <a:lnTo>
                  <a:pt x="188645" y="31750"/>
                </a:lnTo>
                <a:lnTo>
                  <a:pt x="188645" y="25400"/>
                </a:lnTo>
                <a:lnTo>
                  <a:pt x="175171" y="25400"/>
                </a:lnTo>
                <a:lnTo>
                  <a:pt x="175171" y="11430"/>
                </a:lnTo>
                <a:lnTo>
                  <a:pt x="175171" y="5080"/>
                </a:lnTo>
                <a:lnTo>
                  <a:pt x="154965" y="5080"/>
                </a:lnTo>
                <a:lnTo>
                  <a:pt x="154965" y="0"/>
                </a:lnTo>
                <a:lnTo>
                  <a:pt x="94322" y="0"/>
                </a:lnTo>
                <a:lnTo>
                  <a:pt x="94322" y="5080"/>
                </a:lnTo>
                <a:lnTo>
                  <a:pt x="67373" y="5080"/>
                </a:lnTo>
                <a:lnTo>
                  <a:pt x="67373" y="11430"/>
                </a:lnTo>
                <a:lnTo>
                  <a:pt x="47167" y="11430"/>
                </a:lnTo>
                <a:lnTo>
                  <a:pt x="47167" y="25400"/>
                </a:lnTo>
                <a:lnTo>
                  <a:pt x="33693" y="25400"/>
                </a:lnTo>
                <a:lnTo>
                  <a:pt x="33693" y="31750"/>
                </a:lnTo>
                <a:lnTo>
                  <a:pt x="26949" y="31750"/>
                </a:lnTo>
                <a:lnTo>
                  <a:pt x="26949" y="39370"/>
                </a:lnTo>
                <a:lnTo>
                  <a:pt x="20205" y="39370"/>
                </a:lnTo>
                <a:lnTo>
                  <a:pt x="20205" y="45720"/>
                </a:lnTo>
                <a:lnTo>
                  <a:pt x="13474" y="45720"/>
                </a:lnTo>
                <a:lnTo>
                  <a:pt x="13474" y="52070"/>
                </a:lnTo>
                <a:lnTo>
                  <a:pt x="13474" y="58420"/>
                </a:lnTo>
                <a:lnTo>
                  <a:pt x="13474" y="66040"/>
                </a:lnTo>
                <a:lnTo>
                  <a:pt x="6743" y="66040"/>
                </a:lnTo>
                <a:lnTo>
                  <a:pt x="6743" y="72390"/>
                </a:lnTo>
                <a:lnTo>
                  <a:pt x="6743" y="78740"/>
                </a:lnTo>
                <a:lnTo>
                  <a:pt x="0" y="78740"/>
                </a:lnTo>
                <a:lnTo>
                  <a:pt x="0" y="133350"/>
                </a:lnTo>
                <a:lnTo>
                  <a:pt x="6743" y="133350"/>
                </a:lnTo>
                <a:lnTo>
                  <a:pt x="6743" y="160020"/>
                </a:lnTo>
                <a:lnTo>
                  <a:pt x="6743" y="166370"/>
                </a:lnTo>
                <a:lnTo>
                  <a:pt x="13474" y="166370"/>
                </a:lnTo>
                <a:lnTo>
                  <a:pt x="13474" y="173990"/>
                </a:lnTo>
                <a:lnTo>
                  <a:pt x="13474" y="180340"/>
                </a:lnTo>
                <a:lnTo>
                  <a:pt x="20205" y="180340"/>
                </a:lnTo>
                <a:lnTo>
                  <a:pt x="20205" y="186690"/>
                </a:lnTo>
                <a:lnTo>
                  <a:pt x="26949" y="186690"/>
                </a:lnTo>
                <a:lnTo>
                  <a:pt x="26949" y="194310"/>
                </a:lnTo>
                <a:lnTo>
                  <a:pt x="26949" y="200660"/>
                </a:lnTo>
                <a:lnTo>
                  <a:pt x="47167" y="200660"/>
                </a:lnTo>
                <a:lnTo>
                  <a:pt x="47167" y="207010"/>
                </a:lnTo>
                <a:lnTo>
                  <a:pt x="53898" y="207010"/>
                </a:lnTo>
                <a:lnTo>
                  <a:pt x="53898" y="214630"/>
                </a:lnTo>
                <a:lnTo>
                  <a:pt x="67373" y="214630"/>
                </a:lnTo>
                <a:lnTo>
                  <a:pt x="67373" y="220980"/>
                </a:lnTo>
                <a:lnTo>
                  <a:pt x="80848" y="220980"/>
                </a:lnTo>
                <a:lnTo>
                  <a:pt x="80848" y="227330"/>
                </a:lnTo>
                <a:lnTo>
                  <a:pt x="141490" y="227330"/>
                </a:lnTo>
                <a:lnTo>
                  <a:pt x="141490" y="220980"/>
                </a:lnTo>
                <a:lnTo>
                  <a:pt x="161696" y="220980"/>
                </a:lnTo>
                <a:lnTo>
                  <a:pt x="161696" y="214630"/>
                </a:lnTo>
                <a:lnTo>
                  <a:pt x="161696" y="207010"/>
                </a:lnTo>
                <a:lnTo>
                  <a:pt x="175171" y="207010"/>
                </a:lnTo>
                <a:lnTo>
                  <a:pt x="175171" y="200660"/>
                </a:lnTo>
                <a:lnTo>
                  <a:pt x="188645" y="200660"/>
                </a:lnTo>
                <a:lnTo>
                  <a:pt x="188645" y="194310"/>
                </a:lnTo>
                <a:lnTo>
                  <a:pt x="195389" y="194310"/>
                </a:lnTo>
                <a:lnTo>
                  <a:pt x="195389" y="186690"/>
                </a:lnTo>
                <a:lnTo>
                  <a:pt x="208864" y="186690"/>
                </a:lnTo>
                <a:lnTo>
                  <a:pt x="208864" y="180340"/>
                </a:lnTo>
                <a:lnTo>
                  <a:pt x="208864" y="173990"/>
                </a:lnTo>
                <a:lnTo>
                  <a:pt x="215595" y="173990"/>
                </a:lnTo>
                <a:lnTo>
                  <a:pt x="215595" y="166370"/>
                </a:lnTo>
                <a:lnTo>
                  <a:pt x="215595" y="160020"/>
                </a:lnTo>
                <a:lnTo>
                  <a:pt x="222338" y="160020"/>
                </a:lnTo>
                <a:lnTo>
                  <a:pt x="222338" y="133350"/>
                </a:lnTo>
                <a:lnTo>
                  <a:pt x="222338" y="78740"/>
                </a:lnTo>
                <a:lnTo>
                  <a:pt x="222338" y="7239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2" name="bg object 82"/>
          <p:cNvSpPr/>
          <p:nvPr/>
        </p:nvSpPr>
        <p:spPr>
          <a:xfrm>
            <a:off x="16927885" y="12945019"/>
            <a:ext cx="1728456" cy="1270000"/>
          </a:xfrm>
          <a:custGeom>
            <a:avLst/>
            <a:gdLst/>
            <a:ahLst/>
            <a:cxnLst/>
            <a:rect l="l" t="t" r="r" b="b"/>
            <a:pathLst>
              <a:path w="1374775" h="1270000">
                <a:moveTo>
                  <a:pt x="1374457" y="0"/>
                </a:moveTo>
                <a:lnTo>
                  <a:pt x="0" y="0"/>
                </a:lnTo>
                <a:lnTo>
                  <a:pt x="0" y="177800"/>
                </a:lnTo>
                <a:lnTo>
                  <a:pt x="0" y="190500"/>
                </a:lnTo>
                <a:lnTo>
                  <a:pt x="0" y="1270000"/>
                </a:lnTo>
                <a:lnTo>
                  <a:pt x="1374457" y="1270000"/>
                </a:lnTo>
                <a:lnTo>
                  <a:pt x="1374457" y="609600"/>
                </a:lnTo>
                <a:lnTo>
                  <a:pt x="970203" y="609600"/>
                </a:lnTo>
                <a:lnTo>
                  <a:pt x="970203" y="596900"/>
                </a:lnTo>
                <a:lnTo>
                  <a:pt x="949985" y="596900"/>
                </a:lnTo>
                <a:lnTo>
                  <a:pt x="949985" y="584200"/>
                </a:lnTo>
                <a:lnTo>
                  <a:pt x="929779" y="584200"/>
                </a:lnTo>
                <a:lnTo>
                  <a:pt x="929779" y="571500"/>
                </a:lnTo>
                <a:lnTo>
                  <a:pt x="902830" y="571500"/>
                </a:lnTo>
                <a:lnTo>
                  <a:pt x="902830" y="584200"/>
                </a:lnTo>
                <a:lnTo>
                  <a:pt x="902830" y="596900"/>
                </a:lnTo>
                <a:lnTo>
                  <a:pt x="902830" y="609600"/>
                </a:lnTo>
                <a:lnTo>
                  <a:pt x="902830" y="685800"/>
                </a:lnTo>
                <a:lnTo>
                  <a:pt x="889355" y="685800"/>
                </a:lnTo>
                <a:lnTo>
                  <a:pt x="889355" y="711200"/>
                </a:lnTo>
                <a:lnTo>
                  <a:pt x="882611" y="711200"/>
                </a:lnTo>
                <a:lnTo>
                  <a:pt x="882611" y="723900"/>
                </a:lnTo>
                <a:lnTo>
                  <a:pt x="869137" y="723900"/>
                </a:lnTo>
                <a:lnTo>
                  <a:pt x="869137" y="749300"/>
                </a:lnTo>
                <a:lnTo>
                  <a:pt x="848931" y="749300"/>
                </a:lnTo>
                <a:lnTo>
                  <a:pt x="848931" y="762000"/>
                </a:lnTo>
                <a:lnTo>
                  <a:pt x="842187" y="762000"/>
                </a:lnTo>
                <a:lnTo>
                  <a:pt x="842187" y="774700"/>
                </a:lnTo>
                <a:lnTo>
                  <a:pt x="970203" y="774700"/>
                </a:lnTo>
                <a:lnTo>
                  <a:pt x="970203" y="787400"/>
                </a:lnTo>
                <a:lnTo>
                  <a:pt x="983678" y="787400"/>
                </a:lnTo>
                <a:lnTo>
                  <a:pt x="983678" y="800100"/>
                </a:lnTo>
                <a:lnTo>
                  <a:pt x="1003884" y="800100"/>
                </a:lnTo>
                <a:lnTo>
                  <a:pt x="1003884" y="812800"/>
                </a:lnTo>
                <a:lnTo>
                  <a:pt x="1010627" y="812800"/>
                </a:lnTo>
                <a:lnTo>
                  <a:pt x="1010627" y="825500"/>
                </a:lnTo>
                <a:lnTo>
                  <a:pt x="1017371" y="825500"/>
                </a:lnTo>
                <a:lnTo>
                  <a:pt x="1017371" y="850900"/>
                </a:lnTo>
                <a:lnTo>
                  <a:pt x="1024102" y="850900"/>
                </a:lnTo>
                <a:lnTo>
                  <a:pt x="1024102" y="927100"/>
                </a:lnTo>
                <a:lnTo>
                  <a:pt x="1017371" y="927100"/>
                </a:lnTo>
                <a:lnTo>
                  <a:pt x="1017371" y="939800"/>
                </a:lnTo>
                <a:lnTo>
                  <a:pt x="1003884" y="939800"/>
                </a:lnTo>
                <a:lnTo>
                  <a:pt x="1003884" y="952500"/>
                </a:lnTo>
                <a:lnTo>
                  <a:pt x="997153" y="952500"/>
                </a:lnTo>
                <a:lnTo>
                  <a:pt x="997153" y="965200"/>
                </a:lnTo>
                <a:lnTo>
                  <a:pt x="983678" y="965200"/>
                </a:lnTo>
                <a:lnTo>
                  <a:pt x="983678" y="977900"/>
                </a:lnTo>
                <a:lnTo>
                  <a:pt x="963460" y="977900"/>
                </a:lnTo>
                <a:lnTo>
                  <a:pt x="963460" y="990600"/>
                </a:lnTo>
                <a:lnTo>
                  <a:pt x="862406" y="990600"/>
                </a:lnTo>
                <a:lnTo>
                  <a:pt x="862406" y="977900"/>
                </a:lnTo>
                <a:lnTo>
                  <a:pt x="848931" y="977900"/>
                </a:lnTo>
                <a:lnTo>
                  <a:pt x="848931" y="965200"/>
                </a:lnTo>
                <a:lnTo>
                  <a:pt x="828713" y="965200"/>
                </a:lnTo>
                <a:lnTo>
                  <a:pt x="828713" y="952500"/>
                </a:lnTo>
                <a:lnTo>
                  <a:pt x="586155" y="952500"/>
                </a:lnTo>
                <a:lnTo>
                  <a:pt x="586155" y="965200"/>
                </a:lnTo>
                <a:lnTo>
                  <a:pt x="565950" y="965200"/>
                </a:lnTo>
                <a:lnTo>
                  <a:pt x="565950" y="977900"/>
                </a:lnTo>
                <a:lnTo>
                  <a:pt x="552475" y="977900"/>
                </a:lnTo>
                <a:lnTo>
                  <a:pt x="552475" y="990600"/>
                </a:lnTo>
                <a:lnTo>
                  <a:pt x="444677" y="990600"/>
                </a:lnTo>
                <a:lnTo>
                  <a:pt x="444677" y="977900"/>
                </a:lnTo>
                <a:lnTo>
                  <a:pt x="431203" y="977900"/>
                </a:lnTo>
                <a:lnTo>
                  <a:pt x="431203" y="965200"/>
                </a:lnTo>
                <a:lnTo>
                  <a:pt x="417728" y="965200"/>
                </a:lnTo>
                <a:lnTo>
                  <a:pt x="417728" y="952500"/>
                </a:lnTo>
                <a:lnTo>
                  <a:pt x="410984" y="952500"/>
                </a:lnTo>
                <a:lnTo>
                  <a:pt x="410984" y="939800"/>
                </a:lnTo>
                <a:lnTo>
                  <a:pt x="397510" y="939800"/>
                </a:lnTo>
                <a:lnTo>
                  <a:pt x="397510" y="927100"/>
                </a:lnTo>
                <a:lnTo>
                  <a:pt x="390766" y="927100"/>
                </a:lnTo>
                <a:lnTo>
                  <a:pt x="390766" y="914400"/>
                </a:lnTo>
                <a:lnTo>
                  <a:pt x="384035" y="914400"/>
                </a:lnTo>
                <a:lnTo>
                  <a:pt x="384035" y="838200"/>
                </a:lnTo>
                <a:lnTo>
                  <a:pt x="390766" y="838200"/>
                </a:lnTo>
                <a:lnTo>
                  <a:pt x="390766" y="825500"/>
                </a:lnTo>
                <a:lnTo>
                  <a:pt x="397510" y="825500"/>
                </a:lnTo>
                <a:lnTo>
                  <a:pt x="397510" y="812800"/>
                </a:lnTo>
                <a:lnTo>
                  <a:pt x="410984" y="812800"/>
                </a:lnTo>
                <a:lnTo>
                  <a:pt x="410984" y="800100"/>
                </a:lnTo>
                <a:lnTo>
                  <a:pt x="417728" y="800100"/>
                </a:lnTo>
                <a:lnTo>
                  <a:pt x="417728" y="787400"/>
                </a:lnTo>
                <a:lnTo>
                  <a:pt x="444677" y="787400"/>
                </a:lnTo>
                <a:lnTo>
                  <a:pt x="444677" y="774700"/>
                </a:lnTo>
                <a:lnTo>
                  <a:pt x="565950" y="774700"/>
                </a:lnTo>
                <a:lnTo>
                  <a:pt x="565950" y="749300"/>
                </a:lnTo>
                <a:lnTo>
                  <a:pt x="552475" y="749300"/>
                </a:lnTo>
                <a:lnTo>
                  <a:pt x="552475" y="736600"/>
                </a:lnTo>
                <a:lnTo>
                  <a:pt x="539000" y="736600"/>
                </a:lnTo>
                <a:lnTo>
                  <a:pt x="539000" y="723900"/>
                </a:lnTo>
                <a:lnTo>
                  <a:pt x="532257" y="723900"/>
                </a:lnTo>
                <a:lnTo>
                  <a:pt x="532257" y="711200"/>
                </a:lnTo>
                <a:lnTo>
                  <a:pt x="525526" y="711200"/>
                </a:lnTo>
                <a:lnTo>
                  <a:pt x="525526" y="698500"/>
                </a:lnTo>
                <a:lnTo>
                  <a:pt x="518782" y="698500"/>
                </a:lnTo>
                <a:lnTo>
                  <a:pt x="518782" y="685800"/>
                </a:lnTo>
                <a:lnTo>
                  <a:pt x="512051" y="685800"/>
                </a:lnTo>
                <a:lnTo>
                  <a:pt x="512051" y="660400"/>
                </a:lnTo>
                <a:lnTo>
                  <a:pt x="505307" y="660400"/>
                </a:lnTo>
                <a:lnTo>
                  <a:pt x="505307" y="635000"/>
                </a:lnTo>
                <a:lnTo>
                  <a:pt x="316661" y="635000"/>
                </a:lnTo>
                <a:lnTo>
                  <a:pt x="316661" y="622300"/>
                </a:lnTo>
                <a:lnTo>
                  <a:pt x="303187" y="622300"/>
                </a:lnTo>
                <a:lnTo>
                  <a:pt x="303187" y="609600"/>
                </a:lnTo>
                <a:lnTo>
                  <a:pt x="296443" y="609600"/>
                </a:lnTo>
                <a:lnTo>
                  <a:pt x="296443" y="596900"/>
                </a:lnTo>
                <a:lnTo>
                  <a:pt x="282968" y="596900"/>
                </a:lnTo>
                <a:lnTo>
                  <a:pt x="282968" y="584200"/>
                </a:lnTo>
                <a:lnTo>
                  <a:pt x="276237" y="584200"/>
                </a:lnTo>
                <a:lnTo>
                  <a:pt x="276237" y="571500"/>
                </a:lnTo>
                <a:lnTo>
                  <a:pt x="269494" y="571500"/>
                </a:lnTo>
                <a:lnTo>
                  <a:pt x="269494" y="558800"/>
                </a:lnTo>
                <a:lnTo>
                  <a:pt x="262763" y="558800"/>
                </a:lnTo>
                <a:lnTo>
                  <a:pt x="262763" y="508000"/>
                </a:lnTo>
                <a:lnTo>
                  <a:pt x="269494" y="508000"/>
                </a:lnTo>
                <a:lnTo>
                  <a:pt x="269494" y="482600"/>
                </a:lnTo>
                <a:lnTo>
                  <a:pt x="276237" y="482600"/>
                </a:lnTo>
                <a:lnTo>
                  <a:pt x="276237" y="469900"/>
                </a:lnTo>
                <a:lnTo>
                  <a:pt x="282968" y="469900"/>
                </a:lnTo>
                <a:lnTo>
                  <a:pt x="282968" y="457200"/>
                </a:lnTo>
                <a:lnTo>
                  <a:pt x="296443" y="457200"/>
                </a:lnTo>
                <a:lnTo>
                  <a:pt x="296443" y="444500"/>
                </a:lnTo>
                <a:lnTo>
                  <a:pt x="309918" y="444500"/>
                </a:lnTo>
                <a:lnTo>
                  <a:pt x="309918" y="431800"/>
                </a:lnTo>
                <a:lnTo>
                  <a:pt x="323392" y="431800"/>
                </a:lnTo>
                <a:lnTo>
                  <a:pt x="323392" y="419100"/>
                </a:lnTo>
                <a:lnTo>
                  <a:pt x="336867" y="419100"/>
                </a:lnTo>
                <a:lnTo>
                  <a:pt x="336867" y="406400"/>
                </a:lnTo>
                <a:lnTo>
                  <a:pt x="660273" y="406400"/>
                </a:lnTo>
                <a:lnTo>
                  <a:pt x="660273" y="393700"/>
                </a:lnTo>
                <a:lnTo>
                  <a:pt x="640067" y="393700"/>
                </a:lnTo>
                <a:lnTo>
                  <a:pt x="640067" y="381000"/>
                </a:lnTo>
                <a:lnTo>
                  <a:pt x="619848" y="381000"/>
                </a:lnTo>
                <a:lnTo>
                  <a:pt x="619848" y="368300"/>
                </a:lnTo>
                <a:lnTo>
                  <a:pt x="606374" y="368300"/>
                </a:lnTo>
                <a:lnTo>
                  <a:pt x="606374" y="355600"/>
                </a:lnTo>
                <a:lnTo>
                  <a:pt x="599643" y="355600"/>
                </a:lnTo>
                <a:lnTo>
                  <a:pt x="599643" y="317500"/>
                </a:lnTo>
                <a:lnTo>
                  <a:pt x="592899" y="317500"/>
                </a:lnTo>
                <a:lnTo>
                  <a:pt x="592899" y="266700"/>
                </a:lnTo>
                <a:lnTo>
                  <a:pt x="599643" y="266700"/>
                </a:lnTo>
                <a:lnTo>
                  <a:pt x="599643" y="254000"/>
                </a:lnTo>
                <a:lnTo>
                  <a:pt x="606374" y="254000"/>
                </a:lnTo>
                <a:lnTo>
                  <a:pt x="606374" y="228600"/>
                </a:lnTo>
                <a:lnTo>
                  <a:pt x="619848" y="228600"/>
                </a:lnTo>
                <a:lnTo>
                  <a:pt x="619848" y="215900"/>
                </a:lnTo>
                <a:lnTo>
                  <a:pt x="626592" y="215900"/>
                </a:lnTo>
                <a:lnTo>
                  <a:pt x="626592" y="203200"/>
                </a:lnTo>
                <a:lnTo>
                  <a:pt x="640067" y="203200"/>
                </a:lnTo>
                <a:lnTo>
                  <a:pt x="640067" y="190500"/>
                </a:lnTo>
                <a:lnTo>
                  <a:pt x="687222" y="190500"/>
                </a:lnTo>
                <a:lnTo>
                  <a:pt x="687222" y="177800"/>
                </a:lnTo>
                <a:lnTo>
                  <a:pt x="1374457" y="177800"/>
                </a:lnTo>
                <a:lnTo>
                  <a:pt x="1374457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3" name="bg object 83"/>
          <p:cNvSpPr/>
          <p:nvPr/>
        </p:nvSpPr>
        <p:spPr>
          <a:xfrm>
            <a:off x="17444599" y="13122819"/>
            <a:ext cx="1211915" cy="787400"/>
          </a:xfrm>
          <a:custGeom>
            <a:avLst/>
            <a:gdLst/>
            <a:ahLst/>
            <a:cxnLst/>
            <a:rect l="l" t="t" r="r" b="b"/>
            <a:pathLst>
              <a:path w="963930" h="787400">
                <a:moveTo>
                  <a:pt x="451421" y="596900"/>
                </a:moveTo>
                <a:lnTo>
                  <a:pt x="417728" y="596900"/>
                </a:lnTo>
                <a:lnTo>
                  <a:pt x="417728" y="609600"/>
                </a:lnTo>
                <a:lnTo>
                  <a:pt x="390779" y="609600"/>
                </a:lnTo>
                <a:lnTo>
                  <a:pt x="390779" y="622300"/>
                </a:lnTo>
                <a:lnTo>
                  <a:pt x="357085" y="622300"/>
                </a:lnTo>
                <a:lnTo>
                  <a:pt x="357085" y="635000"/>
                </a:lnTo>
                <a:lnTo>
                  <a:pt x="222338" y="635000"/>
                </a:lnTo>
                <a:lnTo>
                  <a:pt x="222338" y="622300"/>
                </a:lnTo>
                <a:lnTo>
                  <a:pt x="195389" y="622300"/>
                </a:lnTo>
                <a:lnTo>
                  <a:pt x="195389" y="609600"/>
                </a:lnTo>
                <a:lnTo>
                  <a:pt x="175171" y="609600"/>
                </a:lnTo>
                <a:lnTo>
                  <a:pt x="175171" y="596900"/>
                </a:lnTo>
                <a:lnTo>
                  <a:pt x="148221" y="596900"/>
                </a:lnTo>
                <a:lnTo>
                  <a:pt x="148221" y="609600"/>
                </a:lnTo>
                <a:lnTo>
                  <a:pt x="161696" y="609600"/>
                </a:lnTo>
                <a:lnTo>
                  <a:pt x="161696" y="622300"/>
                </a:lnTo>
                <a:lnTo>
                  <a:pt x="181914" y="622300"/>
                </a:lnTo>
                <a:lnTo>
                  <a:pt x="181914" y="635000"/>
                </a:lnTo>
                <a:lnTo>
                  <a:pt x="188658" y="635000"/>
                </a:lnTo>
                <a:lnTo>
                  <a:pt x="188658" y="647700"/>
                </a:lnTo>
                <a:lnTo>
                  <a:pt x="195389" y="647700"/>
                </a:lnTo>
                <a:lnTo>
                  <a:pt x="195389" y="660400"/>
                </a:lnTo>
                <a:lnTo>
                  <a:pt x="202133" y="660400"/>
                </a:lnTo>
                <a:lnTo>
                  <a:pt x="202133" y="673100"/>
                </a:lnTo>
                <a:lnTo>
                  <a:pt x="202133" y="736600"/>
                </a:lnTo>
                <a:lnTo>
                  <a:pt x="202133" y="749300"/>
                </a:lnTo>
                <a:lnTo>
                  <a:pt x="195389" y="749300"/>
                </a:lnTo>
                <a:lnTo>
                  <a:pt x="195389" y="762000"/>
                </a:lnTo>
                <a:lnTo>
                  <a:pt x="188658" y="762000"/>
                </a:lnTo>
                <a:lnTo>
                  <a:pt x="188658" y="774700"/>
                </a:lnTo>
                <a:lnTo>
                  <a:pt x="175171" y="774700"/>
                </a:lnTo>
                <a:lnTo>
                  <a:pt x="175171" y="787400"/>
                </a:lnTo>
                <a:lnTo>
                  <a:pt x="417728" y="787400"/>
                </a:lnTo>
                <a:lnTo>
                  <a:pt x="417728" y="774700"/>
                </a:lnTo>
                <a:lnTo>
                  <a:pt x="404253" y="774700"/>
                </a:lnTo>
                <a:lnTo>
                  <a:pt x="404253" y="762000"/>
                </a:lnTo>
                <a:lnTo>
                  <a:pt x="397510" y="762000"/>
                </a:lnTo>
                <a:lnTo>
                  <a:pt x="397510" y="749300"/>
                </a:lnTo>
                <a:lnTo>
                  <a:pt x="397510" y="736600"/>
                </a:lnTo>
                <a:lnTo>
                  <a:pt x="384048" y="736600"/>
                </a:lnTo>
                <a:lnTo>
                  <a:pt x="384048" y="673100"/>
                </a:lnTo>
                <a:lnTo>
                  <a:pt x="390779" y="673100"/>
                </a:lnTo>
                <a:lnTo>
                  <a:pt x="390779" y="660400"/>
                </a:lnTo>
                <a:lnTo>
                  <a:pt x="390779" y="647700"/>
                </a:lnTo>
                <a:lnTo>
                  <a:pt x="404253" y="647700"/>
                </a:lnTo>
                <a:lnTo>
                  <a:pt x="404253" y="635000"/>
                </a:lnTo>
                <a:lnTo>
                  <a:pt x="404253" y="622300"/>
                </a:lnTo>
                <a:lnTo>
                  <a:pt x="424472" y="622300"/>
                </a:lnTo>
                <a:lnTo>
                  <a:pt x="424472" y="609600"/>
                </a:lnTo>
                <a:lnTo>
                  <a:pt x="451421" y="609600"/>
                </a:lnTo>
                <a:lnTo>
                  <a:pt x="451421" y="596900"/>
                </a:lnTo>
                <a:close/>
              </a:path>
              <a:path w="963930" h="787400">
                <a:moveTo>
                  <a:pt x="963472" y="0"/>
                </a:moveTo>
                <a:lnTo>
                  <a:pt x="336880" y="0"/>
                </a:lnTo>
                <a:lnTo>
                  <a:pt x="336880" y="12700"/>
                </a:lnTo>
                <a:lnTo>
                  <a:pt x="357085" y="12700"/>
                </a:lnTo>
                <a:lnTo>
                  <a:pt x="357085" y="25400"/>
                </a:lnTo>
                <a:lnTo>
                  <a:pt x="370560" y="25400"/>
                </a:lnTo>
                <a:lnTo>
                  <a:pt x="370560" y="38100"/>
                </a:lnTo>
                <a:lnTo>
                  <a:pt x="377304" y="38100"/>
                </a:lnTo>
                <a:lnTo>
                  <a:pt x="377304" y="50800"/>
                </a:lnTo>
                <a:lnTo>
                  <a:pt x="384048" y="50800"/>
                </a:lnTo>
                <a:lnTo>
                  <a:pt x="384048" y="63500"/>
                </a:lnTo>
                <a:lnTo>
                  <a:pt x="397510" y="63500"/>
                </a:lnTo>
                <a:lnTo>
                  <a:pt x="397510" y="76200"/>
                </a:lnTo>
                <a:lnTo>
                  <a:pt x="404253" y="76200"/>
                </a:lnTo>
                <a:lnTo>
                  <a:pt x="404253" y="165100"/>
                </a:lnTo>
                <a:lnTo>
                  <a:pt x="397510" y="165100"/>
                </a:lnTo>
                <a:lnTo>
                  <a:pt x="397510" y="177800"/>
                </a:lnTo>
                <a:lnTo>
                  <a:pt x="390779" y="177800"/>
                </a:lnTo>
                <a:lnTo>
                  <a:pt x="390779" y="190500"/>
                </a:lnTo>
                <a:lnTo>
                  <a:pt x="377304" y="190500"/>
                </a:lnTo>
                <a:lnTo>
                  <a:pt x="377304" y="203200"/>
                </a:lnTo>
                <a:lnTo>
                  <a:pt x="357085" y="203200"/>
                </a:lnTo>
                <a:lnTo>
                  <a:pt x="357085" y="215900"/>
                </a:lnTo>
                <a:lnTo>
                  <a:pt x="343623" y="215900"/>
                </a:lnTo>
                <a:lnTo>
                  <a:pt x="343623" y="228600"/>
                </a:lnTo>
                <a:lnTo>
                  <a:pt x="0" y="228600"/>
                </a:lnTo>
                <a:lnTo>
                  <a:pt x="0" y="241300"/>
                </a:lnTo>
                <a:lnTo>
                  <a:pt x="33693" y="241300"/>
                </a:lnTo>
                <a:lnTo>
                  <a:pt x="33693" y="254000"/>
                </a:lnTo>
                <a:lnTo>
                  <a:pt x="33693" y="266700"/>
                </a:lnTo>
                <a:lnTo>
                  <a:pt x="53898" y="266700"/>
                </a:lnTo>
                <a:lnTo>
                  <a:pt x="53898" y="279400"/>
                </a:lnTo>
                <a:lnTo>
                  <a:pt x="67373" y="279400"/>
                </a:lnTo>
                <a:lnTo>
                  <a:pt x="67373" y="292100"/>
                </a:lnTo>
                <a:lnTo>
                  <a:pt x="67373" y="304800"/>
                </a:lnTo>
                <a:lnTo>
                  <a:pt x="74117" y="304800"/>
                </a:lnTo>
                <a:lnTo>
                  <a:pt x="74117" y="317500"/>
                </a:lnTo>
                <a:lnTo>
                  <a:pt x="74117" y="330200"/>
                </a:lnTo>
                <a:lnTo>
                  <a:pt x="80848" y="330200"/>
                </a:lnTo>
                <a:lnTo>
                  <a:pt x="80848" y="342900"/>
                </a:lnTo>
                <a:lnTo>
                  <a:pt x="80848" y="355600"/>
                </a:lnTo>
                <a:lnTo>
                  <a:pt x="80848" y="368300"/>
                </a:lnTo>
                <a:lnTo>
                  <a:pt x="80848" y="381000"/>
                </a:lnTo>
                <a:lnTo>
                  <a:pt x="74117" y="381000"/>
                </a:lnTo>
                <a:lnTo>
                  <a:pt x="74117" y="406400"/>
                </a:lnTo>
                <a:lnTo>
                  <a:pt x="60642" y="406400"/>
                </a:lnTo>
                <a:lnTo>
                  <a:pt x="60642" y="419100"/>
                </a:lnTo>
                <a:lnTo>
                  <a:pt x="53898" y="419100"/>
                </a:lnTo>
                <a:lnTo>
                  <a:pt x="53898" y="431800"/>
                </a:lnTo>
                <a:lnTo>
                  <a:pt x="40424" y="431800"/>
                </a:lnTo>
                <a:lnTo>
                  <a:pt x="40424" y="444500"/>
                </a:lnTo>
                <a:lnTo>
                  <a:pt x="20218" y="444500"/>
                </a:lnTo>
                <a:lnTo>
                  <a:pt x="20218" y="457200"/>
                </a:lnTo>
                <a:lnTo>
                  <a:pt x="94322" y="457200"/>
                </a:lnTo>
                <a:lnTo>
                  <a:pt x="94322" y="444500"/>
                </a:lnTo>
                <a:lnTo>
                  <a:pt x="94322" y="431800"/>
                </a:lnTo>
                <a:lnTo>
                  <a:pt x="94322" y="419100"/>
                </a:lnTo>
                <a:lnTo>
                  <a:pt x="94322" y="406400"/>
                </a:lnTo>
                <a:lnTo>
                  <a:pt x="101066" y="406400"/>
                </a:lnTo>
                <a:lnTo>
                  <a:pt x="101066" y="381000"/>
                </a:lnTo>
                <a:lnTo>
                  <a:pt x="107797" y="381000"/>
                </a:lnTo>
                <a:lnTo>
                  <a:pt x="107797" y="368300"/>
                </a:lnTo>
                <a:lnTo>
                  <a:pt x="114541" y="368300"/>
                </a:lnTo>
                <a:lnTo>
                  <a:pt x="114541" y="355600"/>
                </a:lnTo>
                <a:lnTo>
                  <a:pt x="121272" y="355600"/>
                </a:lnTo>
                <a:lnTo>
                  <a:pt x="121272" y="342900"/>
                </a:lnTo>
                <a:lnTo>
                  <a:pt x="128016" y="342900"/>
                </a:lnTo>
                <a:lnTo>
                  <a:pt x="128016" y="330200"/>
                </a:lnTo>
                <a:lnTo>
                  <a:pt x="134747" y="330200"/>
                </a:lnTo>
                <a:lnTo>
                  <a:pt x="134747" y="317500"/>
                </a:lnTo>
                <a:lnTo>
                  <a:pt x="148221" y="317500"/>
                </a:lnTo>
                <a:lnTo>
                  <a:pt x="148221" y="304800"/>
                </a:lnTo>
                <a:lnTo>
                  <a:pt x="161696" y="304800"/>
                </a:lnTo>
                <a:lnTo>
                  <a:pt x="161696" y="292100"/>
                </a:lnTo>
                <a:lnTo>
                  <a:pt x="175171" y="292100"/>
                </a:lnTo>
                <a:lnTo>
                  <a:pt x="175171" y="279400"/>
                </a:lnTo>
                <a:lnTo>
                  <a:pt x="202133" y="279400"/>
                </a:lnTo>
                <a:lnTo>
                  <a:pt x="202133" y="266700"/>
                </a:lnTo>
                <a:lnTo>
                  <a:pt x="229082" y="266700"/>
                </a:lnTo>
                <a:lnTo>
                  <a:pt x="229082" y="254000"/>
                </a:lnTo>
                <a:lnTo>
                  <a:pt x="357085" y="254000"/>
                </a:lnTo>
                <a:lnTo>
                  <a:pt x="357085" y="266700"/>
                </a:lnTo>
                <a:lnTo>
                  <a:pt x="390779" y="266700"/>
                </a:lnTo>
                <a:lnTo>
                  <a:pt x="390779" y="279400"/>
                </a:lnTo>
                <a:lnTo>
                  <a:pt x="404253" y="279400"/>
                </a:lnTo>
                <a:lnTo>
                  <a:pt x="404253" y="292100"/>
                </a:lnTo>
                <a:lnTo>
                  <a:pt x="424472" y="292100"/>
                </a:lnTo>
                <a:lnTo>
                  <a:pt x="424472" y="304800"/>
                </a:lnTo>
                <a:lnTo>
                  <a:pt x="437946" y="304800"/>
                </a:lnTo>
                <a:lnTo>
                  <a:pt x="437946" y="317500"/>
                </a:lnTo>
                <a:lnTo>
                  <a:pt x="458152" y="317500"/>
                </a:lnTo>
                <a:lnTo>
                  <a:pt x="458152" y="342900"/>
                </a:lnTo>
                <a:lnTo>
                  <a:pt x="464896" y="342900"/>
                </a:lnTo>
                <a:lnTo>
                  <a:pt x="464896" y="355600"/>
                </a:lnTo>
                <a:lnTo>
                  <a:pt x="471627" y="355600"/>
                </a:lnTo>
                <a:lnTo>
                  <a:pt x="471627" y="368300"/>
                </a:lnTo>
                <a:lnTo>
                  <a:pt x="478370" y="368300"/>
                </a:lnTo>
                <a:lnTo>
                  <a:pt x="478370" y="381000"/>
                </a:lnTo>
                <a:lnTo>
                  <a:pt x="485101" y="381000"/>
                </a:lnTo>
                <a:lnTo>
                  <a:pt x="485101" y="368300"/>
                </a:lnTo>
                <a:lnTo>
                  <a:pt x="485101" y="355600"/>
                </a:lnTo>
                <a:lnTo>
                  <a:pt x="491845" y="355600"/>
                </a:lnTo>
                <a:lnTo>
                  <a:pt x="491845" y="342900"/>
                </a:lnTo>
                <a:lnTo>
                  <a:pt x="491845" y="317500"/>
                </a:lnTo>
                <a:lnTo>
                  <a:pt x="491845" y="304800"/>
                </a:lnTo>
                <a:lnTo>
                  <a:pt x="491845" y="292100"/>
                </a:lnTo>
                <a:lnTo>
                  <a:pt x="498576" y="292100"/>
                </a:lnTo>
                <a:lnTo>
                  <a:pt x="498576" y="279400"/>
                </a:lnTo>
                <a:lnTo>
                  <a:pt x="505320" y="279400"/>
                </a:lnTo>
                <a:lnTo>
                  <a:pt x="505320" y="266700"/>
                </a:lnTo>
                <a:lnTo>
                  <a:pt x="512051" y="266700"/>
                </a:lnTo>
                <a:lnTo>
                  <a:pt x="512051" y="254000"/>
                </a:lnTo>
                <a:lnTo>
                  <a:pt x="518795" y="254000"/>
                </a:lnTo>
                <a:lnTo>
                  <a:pt x="518795" y="241300"/>
                </a:lnTo>
                <a:lnTo>
                  <a:pt x="532269" y="241300"/>
                </a:lnTo>
                <a:lnTo>
                  <a:pt x="532269" y="228600"/>
                </a:lnTo>
                <a:lnTo>
                  <a:pt x="552475" y="228600"/>
                </a:lnTo>
                <a:lnTo>
                  <a:pt x="552475" y="215900"/>
                </a:lnTo>
                <a:lnTo>
                  <a:pt x="667016" y="215900"/>
                </a:lnTo>
                <a:lnTo>
                  <a:pt x="667016" y="228600"/>
                </a:lnTo>
                <a:lnTo>
                  <a:pt x="687235" y="228600"/>
                </a:lnTo>
                <a:lnTo>
                  <a:pt x="687235" y="241300"/>
                </a:lnTo>
                <a:lnTo>
                  <a:pt x="700709" y="241300"/>
                </a:lnTo>
                <a:lnTo>
                  <a:pt x="700709" y="254000"/>
                </a:lnTo>
                <a:lnTo>
                  <a:pt x="707440" y="254000"/>
                </a:lnTo>
                <a:lnTo>
                  <a:pt x="707440" y="279400"/>
                </a:lnTo>
                <a:lnTo>
                  <a:pt x="720915" y="279400"/>
                </a:lnTo>
                <a:lnTo>
                  <a:pt x="720915" y="292100"/>
                </a:lnTo>
                <a:lnTo>
                  <a:pt x="727659" y="292100"/>
                </a:lnTo>
                <a:lnTo>
                  <a:pt x="727659" y="355600"/>
                </a:lnTo>
                <a:lnTo>
                  <a:pt x="720915" y="355600"/>
                </a:lnTo>
                <a:lnTo>
                  <a:pt x="720915" y="381000"/>
                </a:lnTo>
                <a:lnTo>
                  <a:pt x="707440" y="381000"/>
                </a:lnTo>
                <a:lnTo>
                  <a:pt x="707440" y="393700"/>
                </a:lnTo>
                <a:lnTo>
                  <a:pt x="700709" y="393700"/>
                </a:lnTo>
                <a:lnTo>
                  <a:pt x="700709" y="406400"/>
                </a:lnTo>
                <a:lnTo>
                  <a:pt x="687235" y="406400"/>
                </a:lnTo>
                <a:lnTo>
                  <a:pt x="687235" y="419100"/>
                </a:lnTo>
                <a:lnTo>
                  <a:pt x="667016" y="419100"/>
                </a:lnTo>
                <a:lnTo>
                  <a:pt x="667016" y="431800"/>
                </a:lnTo>
                <a:lnTo>
                  <a:pt x="963472" y="431800"/>
                </a:lnTo>
                <a:lnTo>
                  <a:pt x="963472" y="419100"/>
                </a:lnTo>
                <a:lnTo>
                  <a:pt x="963472" y="406400"/>
                </a:lnTo>
                <a:lnTo>
                  <a:pt x="963472" y="12700"/>
                </a:lnTo>
                <a:lnTo>
                  <a:pt x="963472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4" name="bg object 84"/>
          <p:cNvSpPr/>
          <p:nvPr/>
        </p:nvSpPr>
        <p:spPr>
          <a:xfrm>
            <a:off x="18689824" y="14205965"/>
            <a:ext cx="1643830" cy="9525"/>
          </a:xfrm>
          <a:custGeom>
            <a:avLst/>
            <a:gdLst/>
            <a:ahLst/>
            <a:cxnLst/>
            <a:rect l="l" t="t" r="r" b="b"/>
            <a:pathLst>
              <a:path w="1307465" h="9525">
                <a:moveTo>
                  <a:pt x="552475" y="6743"/>
                </a:moveTo>
                <a:lnTo>
                  <a:pt x="0" y="6743"/>
                </a:lnTo>
                <a:lnTo>
                  <a:pt x="0" y="9055"/>
                </a:lnTo>
                <a:lnTo>
                  <a:pt x="552475" y="9055"/>
                </a:lnTo>
                <a:lnTo>
                  <a:pt x="552475" y="6743"/>
                </a:lnTo>
                <a:close/>
              </a:path>
              <a:path w="1307465" h="9525">
                <a:moveTo>
                  <a:pt x="1307084" y="6743"/>
                </a:moveTo>
                <a:lnTo>
                  <a:pt x="714184" y="6743"/>
                </a:lnTo>
                <a:lnTo>
                  <a:pt x="714184" y="0"/>
                </a:lnTo>
                <a:lnTo>
                  <a:pt x="707440" y="0"/>
                </a:lnTo>
                <a:lnTo>
                  <a:pt x="707440" y="6743"/>
                </a:lnTo>
                <a:lnTo>
                  <a:pt x="572693" y="6743"/>
                </a:lnTo>
                <a:lnTo>
                  <a:pt x="572693" y="9055"/>
                </a:lnTo>
                <a:lnTo>
                  <a:pt x="1307084" y="9055"/>
                </a:lnTo>
                <a:lnTo>
                  <a:pt x="1307084" y="6743"/>
                </a:lnTo>
                <a:close/>
              </a:path>
            </a:pathLst>
          </a:custGeom>
          <a:solidFill>
            <a:srgbClr val="EDEBED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5" name="bg object 85"/>
          <p:cNvSpPr/>
          <p:nvPr/>
        </p:nvSpPr>
        <p:spPr>
          <a:xfrm>
            <a:off x="13556471" y="12945019"/>
            <a:ext cx="1635047" cy="1270000"/>
          </a:xfrm>
          <a:custGeom>
            <a:avLst/>
            <a:gdLst/>
            <a:ahLst/>
            <a:cxnLst/>
            <a:rect l="l" t="t" r="r" b="b"/>
            <a:pathLst>
              <a:path w="1300479" h="1270000">
                <a:moveTo>
                  <a:pt x="1300346" y="1257300"/>
                </a:moveTo>
                <a:lnTo>
                  <a:pt x="1280133" y="1257300"/>
                </a:lnTo>
                <a:lnTo>
                  <a:pt x="1280133" y="1270000"/>
                </a:lnTo>
                <a:lnTo>
                  <a:pt x="1300346" y="1270000"/>
                </a:lnTo>
                <a:lnTo>
                  <a:pt x="1300346" y="1257300"/>
                </a:lnTo>
                <a:close/>
              </a:path>
              <a:path w="1300479" h="1270000">
                <a:moveTo>
                  <a:pt x="1286872" y="1244600"/>
                </a:moveTo>
                <a:lnTo>
                  <a:pt x="1259922" y="1244600"/>
                </a:lnTo>
                <a:lnTo>
                  <a:pt x="1259922" y="1257300"/>
                </a:lnTo>
                <a:lnTo>
                  <a:pt x="1286872" y="1257300"/>
                </a:lnTo>
                <a:lnTo>
                  <a:pt x="1286872" y="1244600"/>
                </a:lnTo>
                <a:close/>
              </a:path>
              <a:path w="1300479" h="1270000">
                <a:moveTo>
                  <a:pt x="1273398" y="1231900"/>
                </a:moveTo>
                <a:lnTo>
                  <a:pt x="1246447" y="1231900"/>
                </a:lnTo>
                <a:lnTo>
                  <a:pt x="1246447" y="1244600"/>
                </a:lnTo>
                <a:lnTo>
                  <a:pt x="1273398" y="1244600"/>
                </a:lnTo>
                <a:lnTo>
                  <a:pt x="1273398" y="1231900"/>
                </a:lnTo>
                <a:close/>
              </a:path>
              <a:path w="1300479" h="1270000">
                <a:moveTo>
                  <a:pt x="1259922" y="1219200"/>
                </a:moveTo>
                <a:lnTo>
                  <a:pt x="1232970" y="1219200"/>
                </a:lnTo>
                <a:lnTo>
                  <a:pt x="1232970" y="1231900"/>
                </a:lnTo>
                <a:lnTo>
                  <a:pt x="1259922" y="1231900"/>
                </a:lnTo>
                <a:lnTo>
                  <a:pt x="1259922" y="1219200"/>
                </a:lnTo>
                <a:close/>
              </a:path>
              <a:path w="1300479" h="1270000">
                <a:moveTo>
                  <a:pt x="1239709" y="1193800"/>
                </a:moveTo>
                <a:lnTo>
                  <a:pt x="1219497" y="1193800"/>
                </a:lnTo>
                <a:lnTo>
                  <a:pt x="1219497" y="1219200"/>
                </a:lnTo>
                <a:lnTo>
                  <a:pt x="1246447" y="1219200"/>
                </a:lnTo>
                <a:lnTo>
                  <a:pt x="1246447" y="1206500"/>
                </a:lnTo>
                <a:lnTo>
                  <a:pt x="1239709" y="1206500"/>
                </a:lnTo>
                <a:lnTo>
                  <a:pt x="1239709" y="1193800"/>
                </a:lnTo>
                <a:close/>
              </a:path>
              <a:path w="1300479" h="1270000">
                <a:moveTo>
                  <a:pt x="1226234" y="1181100"/>
                </a:moveTo>
                <a:lnTo>
                  <a:pt x="1199284" y="1181100"/>
                </a:lnTo>
                <a:lnTo>
                  <a:pt x="1199284" y="1193800"/>
                </a:lnTo>
                <a:lnTo>
                  <a:pt x="1226234" y="1193800"/>
                </a:lnTo>
                <a:lnTo>
                  <a:pt x="1226234" y="1181100"/>
                </a:lnTo>
                <a:close/>
              </a:path>
              <a:path w="1300479" h="1270000">
                <a:moveTo>
                  <a:pt x="1212758" y="1168400"/>
                </a:moveTo>
                <a:lnTo>
                  <a:pt x="1185810" y="1168400"/>
                </a:lnTo>
                <a:lnTo>
                  <a:pt x="1185810" y="1181100"/>
                </a:lnTo>
                <a:lnTo>
                  <a:pt x="1212758" y="1181100"/>
                </a:lnTo>
                <a:lnTo>
                  <a:pt x="1212758" y="1168400"/>
                </a:lnTo>
                <a:close/>
              </a:path>
              <a:path w="1300479" h="1270000">
                <a:moveTo>
                  <a:pt x="1199284" y="1155700"/>
                </a:moveTo>
                <a:lnTo>
                  <a:pt x="1172333" y="1155700"/>
                </a:lnTo>
                <a:lnTo>
                  <a:pt x="1172333" y="1168400"/>
                </a:lnTo>
                <a:lnTo>
                  <a:pt x="1199284" y="1168400"/>
                </a:lnTo>
                <a:lnTo>
                  <a:pt x="1199284" y="1155700"/>
                </a:lnTo>
                <a:close/>
              </a:path>
              <a:path w="1300479" h="1270000">
                <a:moveTo>
                  <a:pt x="1185810" y="1143000"/>
                </a:moveTo>
                <a:lnTo>
                  <a:pt x="1158859" y="1143000"/>
                </a:lnTo>
                <a:lnTo>
                  <a:pt x="1158859" y="1155700"/>
                </a:lnTo>
                <a:lnTo>
                  <a:pt x="1185810" y="1155700"/>
                </a:lnTo>
                <a:lnTo>
                  <a:pt x="1185810" y="1143000"/>
                </a:lnTo>
                <a:close/>
              </a:path>
              <a:path w="1300479" h="1270000">
                <a:moveTo>
                  <a:pt x="1172333" y="1130300"/>
                </a:moveTo>
                <a:lnTo>
                  <a:pt x="1145381" y="1130300"/>
                </a:lnTo>
                <a:lnTo>
                  <a:pt x="1145381" y="1143000"/>
                </a:lnTo>
                <a:lnTo>
                  <a:pt x="1172333" y="1143000"/>
                </a:lnTo>
                <a:lnTo>
                  <a:pt x="1172333" y="1130300"/>
                </a:lnTo>
                <a:close/>
              </a:path>
              <a:path w="1300479" h="1270000">
                <a:moveTo>
                  <a:pt x="1158859" y="1117600"/>
                </a:moveTo>
                <a:lnTo>
                  <a:pt x="1131908" y="1117600"/>
                </a:lnTo>
                <a:lnTo>
                  <a:pt x="1131908" y="1130300"/>
                </a:lnTo>
                <a:lnTo>
                  <a:pt x="1158859" y="1130300"/>
                </a:lnTo>
                <a:lnTo>
                  <a:pt x="1158859" y="1117600"/>
                </a:lnTo>
                <a:close/>
              </a:path>
              <a:path w="1300479" h="1270000">
                <a:moveTo>
                  <a:pt x="1145381" y="1104900"/>
                </a:moveTo>
                <a:lnTo>
                  <a:pt x="1118434" y="1104900"/>
                </a:lnTo>
                <a:lnTo>
                  <a:pt x="1118434" y="1117600"/>
                </a:lnTo>
                <a:lnTo>
                  <a:pt x="1145381" y="1117600"/>
                </a:lnTo>
                <a:lnTo>
                  <a:pt x="1145381" y="1104900"/>
                </a:lnTo>
                <a:close/>
              </a:path>
              <a:path w="1300479" h="1270000">
                <a:moveTo>
                  <a:pt x="1131908" y="1092200"/>
                </a:moveTo>
                <a:lnTo>
                  <a:pt x="1104960" y="1092200"/>
                </a:lnTo>
                <a:lnTo>
                  <a:pt x="1104960" y="1104900"/>
                </a:lnTo>
                <a:lnTo>
                  <a:pt x="1131908" y="1104900"/>
                </a:lnTo>
                <a:lnTo>
                  <a:pt x="1131908" y="1092200"/>
                </a:lnTo>
                <a:close/>
              </a:path>
              <a:path w="1300479" h="1270000">
                <a:moveTo>
                  <a:pt x="1125173" y="1079500"/>
                </a:moveTo>
                <a:lnTo>
                  <a:pt x="1098222" y="1079500"/>
                </a:lnTo>
                <a:lnTo>
                  <a:pt x="1098222" y="1092200"/>
                </a:lnTo>
                <a:lnTo>
                  <a:pt x="1125173" y="1092200"/>
                </a:lnTo>
                <a:lnTo>
                  <a:pt x="1125173" y="1079500"/>
                </a:lnTo>
                <a:close/>
              </a:path>
              <a:path w="1300479" h="1270000">
                <a:moveTo>
                  <a:pt x="1111695" y="1066800"/>
                </a:moveTo>
                <a:lnTo>
                  <a:pt x="1084745" y="1066800"/>
                </a:lnTo>
                <a:lnTo>
                  <a:pt x="1084745" y="1079500"/>
                </a:lnTo>
                <a:lnTo>
                  <a:pt x="1111695" y="1079500"/>
                </a:lnTo>
                <a:lnTo>
                  <a:pt x="1111695" y="1066800"/>
                </a:lnTo>
                <a:close/>
              </a:path>
              <a:path w="1300479" h="1270000">
                <a:moveTo>
                  <a:pt x="1098222" y="1054100"/>
                </a:moveTo>
                <a:lnTo>
                  <a:pt x="0" y="1054100"/>
                </a:lnTo>
                <a:lnTo>
                  <a:pt x="0" y="1066800"/>
                </a:lnTo>
                <a:lnTo>
                  <a:pt x="1098222" y="1066800"/>
                </a:lnTo>
                <a:lnTo>
                  <a:pt x="1098222" y="1054100"/>
                </a:lnTo>
                <a:close/>
              </a:path>
              <a:path w="1300479" h="1270000">
                <a:moveTo>
                  <a:pt x="1084745" y="0"/>
                </a:moveTo>
                <a:lnTo>
                  <a:pt x="1071270" y="0"/>
                </a:lnTo>
                <a:lnTo>
                  <a:pt x="1071270" y="1028700"/>
                </a:lnTo>
                <a:lnTo>
                  <a:pt x="1044320" y="1028700"/>
                </a:lnTo>
                <a:lnTo>
                  <a:pt x="1044320" y="1041400"/>
                </a:lnTo>
                <a:lnTo>
                  <a:pt x="1051059" y="1041400"/>
                </a:lnTo>
                <a:lnTo>
                  <a:pt x="1051059" y="1054100"/>
                </a:lnTo>
                <a:lnTo>
                  <a:pt x="1084745" y="1054100"/>
                </a:lnTo>
                <a:lnTo>
                  <a:pt x="1084745" y="0"/>
                </a:lnTo>
                <a:close/>
              </a:path>
              <a:path w="1300479" h="1270000">
                <a:moveTo>
                  <a:pt x="1057794" y="1016000"/>
                </a:moveTo>
                <a:lnTo>
                  <a:pt x="1030846" y="1016000"/>
                </a:lnTo>
                <a:lnTo>
                  <a:pt x="1030846" y="1028700"/>
                </a:lnTo>
                <a:lnTo>
                  <a:pt x="1057794" y="1028700"/>
                </a:lnTo>
                <a:lnTo>
                  <a:pt x="1057794" y="1016000"/>
                </a:lnTo>
                <a:close/>
              </a:path>
              <a:path w="1300479" h="1270000">
                <a:moveTo>
                  <a:pt x="1044320" y="1003300"/>
                </a:moveTo>
                <a:lnTo>
                  <a:pt x="1017369" y="1003300"/>
                </a:lnTo>
                <a:lnTo>
                  <a:pt x="1017369" y="1016000"/>
                </a:lnTo>
                <a:lnTo>
                  <a:pt x="1044320" y="1016000"/>
                </a:lnTo>
                <a:lnTo>
                  <a:pt x="1044320" y="1003300"/>
                </a:lnTo>
                <a:close/>
              </a:path>
              <a:path w="1300479" h="1270000">
                <a:moveTo>
                  <a:pt x="1030846" y="990600"/>
                </a:moveTo>
                <a:lnTo>
                  <a:pt x="1003895" y="990600"/>
                </a:lnTo>
                <a:lnTo>
                  <a:pt x="1003895" y="1003300"/>
                </a:lnTo>
                <a:lnTo>
                  <a:pt x="1030846" y="1003300"/>
                </a:lnTo>
                <a:lnTo>
                  <a:pt x="1030846" y="990600"/>
                </a:lnTo>
                <a:close/>
              </a:path>
              <a:path w="1300479" h="1270000">
                <a:moveTo>
                  <a:pt x="1010634" y="977900"/>
                </a:moveTo>
                <a:lnTo>
                  <a:pt x="990417" y="977900"/>
                </a:lnTo>
                <a:lnTo>
                  <a:pt x="990417" y="990600"/>
                </a:lnTo>
                <a:lnTo>
                  <a:pt x="1010634" y="990600"/>
                </a:lnTo>
                <a:lnTo>
                  <a:pt x="1010634" y="977900"/>
                </a:lnTo>
                <a:close/>
              </a:path>
              <a:path w="1300479" h="1270000">
                <a:moveTo>
                  <a:pt x="1003895" y="965200"/>
                </a:moveTo>
                <a:lnTo>
                  <a:pt x="983682" y="965200"/>
                </a:lnTo>
                <a:lnTo>
                  <a:pt x="983682" y="977900"/>
                </a:lnTo>
                <a:lnTo>
                  <a:pt x="1003895" y="977900"/>
                </a:lnTo>
                <a:lnTo>
                  <a:pt x="1003895" y="965200"/>
                </a:lnTo>
                <a:close/>
              </a:path>
              <a:path w="1300479" h="1270000">
                <a:moveTo>
                  <a:pt x="990417" y="952500"/>
                </a:moveTo>
                <a:lnTo>
                  <a:pt x="970209" y="952500"/>
                </a:lnTo>
                <a:lnTo>
                  <a:pt x="970209" y="965200"/>
                </a:lnTo>
                <a:lnTo>
                  <a:pt x="990417" y="965200"/>
                </a:lnTo>
                <a:lnTo>
                  <a:pt x="990417" y="952500"/>
                </a:lnTo>
                <a:close/>
              </a:path>
              <a:path w="1300479" h="1270000">
                <a:moveTo>
                  <a:pt x="983682" y="939800"/>
                </a:moveTo>
                <a:lnTo>
                  <a:pt x="956731" y="939800"/>
                </a:lnTo>
                <a:lnTo>
                  <a:pt x="956731" y="952500"/>
                </a:lnTo>
                <a:lnTo>
                  <a:pt x="983682" y="952500"/>
                </a:lnTo>
                <a:lnTo>
                  <a:pt x="983682" y="939800"/>
                </a:lnTo>
                <a:close/>
              </a:path>
              <a:path w="1300479" h="1270000">
                <a:moveTo>
                  <a:pt x="970209" y="927100"/>
                </a:moveTo>
                <a:lnTo>
                  <a:pt x="943257" y="927100"/>
                </a:lnTo>
                <a:lnTo>
                  <a:pt x="943257" y="939800"/>
                </a:lnTo>
                <a:lnTo>
                  <a:pt x="970209" y="939800"/>
                </a:lnTo>
                <a:lnTo>
                  <a:pt x="970209" y="927100"/>
                </a:lnTo>
                <a:close/>
              </a:path>
              <a:path w="1300479" h="1270000">
                <a:moveTo>
                  <a:pt x="956731" y="914400"/>
                </a:moveTo>
                <a:lnTo>
                  <a:pt x="929781" y="914400"/>
                </a:lnTo>
                <a:lnTo>
                  <a:pt x="929781" y="927100"/>
                </a:lnTo>
                <a:lnTo>
                  <a:pt x="956731" y="927100"/>
                </a:lnTo>
                <a:lnTo>
                  <a:pt x="956731" y="914400"/>
                </a:lnTo>
                <a:close/>
              </a:path>
              <a:path w="1300479" h="1270000">
                <a:moveTo>
                  <a:pt x="936520" y="901700"/>
                </a:moveTo>
                <a:lnTo>
                  <a:pt x="916307" y="901700"/>
                </a:lnTo>
                <a:lnTo>
                  <a:pt x="916307" y="914400"/>
                </a:lnTo>
                <a:lnTo>
                  <a:pt x="936520" y="914400"/>
                </a:lnTo>
                <a:lnTo>
                  <a:pt x="936520" y="901700"/>
                </a:lnTo>
                <a:close/>
              </a:path>
              <a:path w="1300479" h="1270000">
                <a:moveTo>
                  <a:pt x="929781" y="889000"/>
                </a:moveTo>
                <a:lnTo>
                  <a:pt x="902832" y="889000"/>
                </a:lnTo>
                <a:lnTo>
                  <a:pt x="902832" y="901700"/>
                </a:lnTo>
                <a:lnTo>
                  <a:pt x="929781" y="901700"/>
                </a:lnTo>
                <a:lnTo>
                  <a:pt x="929781" y="889000"/>
                </a:lnTo>
                <a:close/>
              </a:path>
              <a:path w="1300479" h="1270000">
                <a:moveTo>
                  <a:pt x="909568" y="863600"/>
                </a:moveTo>
                <a:lnTo>
                  <a:pt x="882621" y="863600"/>
                </a:lnTo>
                <a:lnTo>
                  <a:pt x="882621" y="876300"/>
                </a:lnTo>
                <a:lnTo>
                  <a:pt x="889356" y="876300"/>
                </a:lnTo>
                <a:lnTo>
                  <a:pt x="889356" y="889000"/>
                </a:lnTo>
                <a:lnTo>
                  <a:pt x="909568" y="889000"/>
                </a:lnTo>
                <a:lnTo>
                  <a:pt x="909568" y="863600"/>
                </a:lnTo>
                <a:close/>
              </a:path>
              <a:path w="1300479" h="1270000">
                <a:moveTo>
                  <a:pt x="889356" y="850900"/>
                </a:moveTo>
                <a:lnTo>
                  <a:pt x="869143" y="850900"/>
                </a:lnTo>
                <a:lnTo>
                  <a:pt x="869143" y="863600"/>
                </a:lnTo>
                <a:lnTo>
                  <a:pt x="889356" y="863600"/>
                </a:lnTo>
                <a:lnTo>
                  <a:pt x="889356" y="850900"/>
                </a:lnTo>
                <a:close/>
              </a:path>
              <a:path w="1300479" h="1270000">
                <a:moveTo>
                  <a:pt x="875882" y="838200"/>
                </a:moveTo>
                <a:lnTo>
                  <a:pt x="855670" y="838200"/>
                </a:lnTo>
                <a:lnTo>
                  <a:pt x="855670" y="850900"/>
                </a:lnTo>
                <a:lnTo>
                  <a:pt x="875882" y="850900"/>
                </a:lnTo>
                <a:lnTo>
                  <a:pt x="875882" y="838200"/>
                </a:lnTo>
                <a:close/>
              </a:path>
              <a:path w="1300479" h="1270000">
                <a:moveTo>
                  <a:pt x="862408" y="812800"/>
                </a:moveTo>
                <a:lnTo>
                  <a:pt x="828718" y="812800"/>
                </a:lnTo>
                <a:lnTo>
                  <a:pt x="828718" y="825500"/>
                </a:lnTo>
                <a:lnTo>
                  <a:pt x="842192" y="825500"/>
                </a:lnTo>
                <a:lnTo>
                  <a:pt x="842192" y="838200"/>
                </a:lnTo>
                <a:lnTo>
                  <a:pt x="862408" y="838200"/>
                </a:lnTo>
                <a:lnTo>
                  <a:pt x="862408" y="812800"/>
                </a:lnTo>
                <a:close/>
              </a:path>
              <a:path w="1300479" h="1270000">
                <a:moveTo>
                  <a:pt x="835453" y="800100"/>
                </a:moveTo>
                <a:lnTo>
                  <a:pt x="815245" y="800100"/>
                </a:lnTo>
                <a:lnTo>
                  <a:pt x="815245" y="812800"/>
                </a:lnTo>
                <a:lnTo>
                  <a:pt x="835453" y="812800"/>
                </a:lnTo>
                <a:lnTo>
                  <a:pt x="835453" y="800100"/>
                </a:lnTo>
                <a:close/>
              </a:path>
              <a:path w="1300479" h="1270000">
                <a:moveTo>
                  <a:pt x="821980" y="787400"/>
                </a:moveTo>
                <a:lnTo>
                  <a:pt x="801771" y="787400"/>
                </a:lnTo>
                <a:lnTo>
                  <a:pt x="801771" y="800100"/>
                </a:lnTo>
                <a:lnTo>
                  <a:pt x="821980" y="800100"/>
                </a:lnTo>
                <a:lnTo>
                  <a:pt x="821980" y="787400"/>
                </a:lnTo>
                <a:close/>
              </a:path>
              <a:path w="1300479" h="1270000">
                <a:moveTo>
                  <a:pt x="808506" y="774700"/>
                </a:moveTo>
                <a:lnTo>
                  <a:pt x="788293" y="774700"/>
                </a:lnTo>
                <a:lnTo>
                  <a:pt x="788293" y="787400"/>
                </a:lnTo>
                <a:lnTo>
                  <a:pt x="808506" y="787400"/>
                </a:lnTo>
                <a:lnTo>
                  <a:pt x="808506" y="774700"/>
                </a:lnTo>
                <a:close/>
              </a:path>
              <a:path w="1300479" h="1270000">
                <a:moveTo>
                  <a:pt x="788293" y="749300"/>
                </a:moveTo>
                <a:lnTo>
                  <a:pt x="0" y="749300"/>
                </a:lnTo>
                <a:lnTo>
                  <a:pt x="0" y="774700"/>
                </a:lnTo>
                <a:lnTo>
                  <a:pt x="795032" y="774700"/>
                </a:lnTo>
                <a:lnTo>
                  <a:pt x="795032" y="762000"/>
                </a:lnTo>
                <a:lnTo>
                  <a:pt x="788293" y="762000"/>
                </a:lnTo>
                <a:lnTo>
                  <a:pt x="788293" y="749300"/>
                </a:lnTo>
                <a:close/>
              </a:path>
              <a:path w="1300479" h="1270000">
                <a:moveTo>
                  <a:pt x="781556" y="0"/>
                </a:moveTo>
                <a:lnTo>
                  <a:pt x="768081" y="0"/>
                </a:lnTo>
                <a:lnTo>
                  <a:pt x="768081" y="723900"/>
                </a:lnTo>
                <a:lnTo>
                  <a:pt x="741131" y="723900"/>
                </a:lnTo>
                <a:lnTo>
                  <a:pt x="741131" y="736600"/>
                </a:lnTo>
                <a:lnTo>
                  <a:pt x="747868" y="736600"/>
                </a:lnTo>
                <a:lnTo>
                  <a:pt x="747868" y="749300"/>
                </a:lnTo>
                <a:lnTo>
                  <a:pt x="781556" y="749300"/>
                </a:lnTo>
                <a:lnTo>
                  <a:pt x="781556" y="0"/>
                </a:lnTo>
                <a:close/>
              </a:path>
              <a:path w="1300479" h="1270000">
                <a:moveTo>
                  <a:pt x="747868" y="711200"/>
                </a:moveTo>
                <a:lnTo>
                  <a:pt x="727657" y="711200"/>
                </a:lnTo>
                <a:lnTo>
                  <a:pt x="727657" y="723900"/>
                </a:lnTo>
                <a:lnTo>
                  <a:pt x="747868" y="723900"/>
                </a:lnTo>
                <a:lnTo>
                  <a:pt x="747868" y="711200"/>
                </a:lnTo>
                <a:close/>
              </a:path>
              <a:path w="1300479" h="1270000">
                <a:moveTo>
                  <a:pt x="734392" y="698500"/>
                </a:moveTo>
                <a:lnTo>
                  <a:pt x="707444" y="698500"/>
                </a:lnTo>
                <a:lnTo>
                  <a:pt x="707444" y="711200"/>
                </a:lnTo>
                <a:lnTo>
                  <a:pt x="734392" y="711200"/>
                </a:lnTo>
                <a:lnTo>
                  <a:pt x="734392" y="698500"/>
                </a:lnTo>
                <a:close/>
              </a:path>
              <a:path w="1300479" h="1270000">
                <a:moveTo>
                  <a:pt x="727657" y="685800"/>
                </a:moveTo>
                <a:lnTo>
                  <a:pt x="700706" y="685800"/>
                </a:lnTo>
                <a:lnTo>
                  <a:pt x="700706" y="698500"/>
                </a:lnTo>
                <a:lnTo>
                  <a:pt x="727657" y="698500"/>
                </a:lnTo>
                <a:lnTo>
                  <a:pt x="727657" y="685800"/>
                </a:lnTo>
                <a:close/>
              </a:path>
              <a:path w="1300479" h="1270000">
                <a:moveTo>
                  <a:pt x="707444" y="673100"/>
                </a:moveTo>
                <a:lnTo>
                  <a:pt x="687228" y="673100"/>
                </a:lnTo>
                <a:lnTo>
                  <a:pt x="687228" y="685800"/>
                </a:lnTo>
                <a:lnTo>
                  <a:pt x="707444" y="685800"/>
                </a:lnTo>
                <a:lnTo>
                  <a:pt x="707444" y="673100"/>
                </a:lnTo>
                <a:close/>
              </a:path>
              <a:path w="1300479" h="1270000">
                <a:moveTo>
                  <a:pt x="693967" y="660400"/>
                </a:moveTo>
                <a:lnTo>
                  <a:pt x="673754" y="660400"/>
                </a:lnTo>
                <a:lnTo>
                  <a:pt x="673754" y="673100"/>
                </a:lnTo>
                <a:lnTo>
                  <a:pt x="693967" y="673100"/>
                </a:lnTo>
                <a:lnTo>
                  <a:pt x="693967" y="660400"/>
                </a:lnTo>
                <a:close/>
              </a:path>
              <a:path w="1300479" h="1270000">
                <a:moveTo>
                  <a:pt x="680493" y="647700"/>
                </a:moveTo>
                <a:lnTo>
                  <a:pt x="660281" y="647700"/>
                </a:lnTo>
                <a:lnTo>
                  <a:pt x="660281" y="660400"/>
                </a:lnTo>
                <a:lnTo>
                  <a:pt x="680493" y="660400"/>
                </a:lnTo>
                <a:lnTo>
                  <a:pt x="680493" y="647700"/>
                </a:lnTo>
                <a:close/>
              </a:path>
              <a:path w="1300479" h="1270000">
                <a:moveTo>
                  <a:pt x="673754" y="635000"/>
                </a:moveTo>
                <a:lnTo>
                  <a:pt x="653542" y="635000"/>
                </a:lnTo>
                <a:lnTo>
                  <a:pt x="653542" y="647700"/>
                </a:lnTo>
                <a:lnTo>
                  <a:pt x="673754" y="647700"/>
                </a:lnTo>
                <a:lnTo>
                  <a:pt x="673754" y="635000"/>
                </a:lnTo>
                <a:close/>
              </a:path>
              <a:path w="1300479" h="1270000">
                <a:moveTo>
                  <a:pt x="660281" y="622300"/>
                </a:moveTo>
                <a:lnTo>
                  <a:pt x="633329" y="622300"/>
                </a:lnTo>
                <a:lnTo>
                  <a:pt x="633329" y="635000"/>
                </a:lnTo>
                <a:lnTo>
                  <a:pt x="660281" y="635000"/>
                </a:lnTo>
                <a:lnTo>
                  <a:pt x="660281" y="622300"/>
                </a:lnTo>
                <a:close/>
              </a:path>
              <a:path w="1300479" h="1270000">
                <a:moveTo>
                  <a:pt x="646807" y="609600"/>
                </a:moveTo>
                <a:lnTo>
                  <a:pt x="619856" y="609600"/>
                </a:lnTo>
                <a:lnTo>
                  <a:pt x="619856" y="622300"/>
                </a:lnTo>
                <a:lnTo>
                  <a:pt x="646807" y="622300"/>
                </a:lnTo>
                <a:lnTo>
                  <a:pt x="646807" y="609600"/>
                </a:lnTo>
                <a:close/>
              </a:path>
              <a:path w="1300479" h="1270000">
                <a:moveTo>
                  <a:pt x="633329" y="596900"/>
                </a:moveTo>
                <a:lnTo>
                  <a:pt x="606379" y="596900"/>
                </a:lnTo>
                <a:lnTo>
                  <a:pt x="606379" y="609600"/>
                </a:lnTo>
                <a:lnTo>
                  <a:pt x="633329" y="609600"/>
                </a:lnTo>
                <a:lnTo>
                  <a:pt x="633329" y="596900"/>
                </a:lnTo>
                <a:close/>
              </a:path>
              <a:path w="1300479" h="1270000">
                <a:moveTo>
                  <a:pt x="613118" y="571500"/>
                </a:moveTo>
                <a:lnTo>
                  <a:pt x="586166" y="571500"/>
                </a:lnTo>
                <a:lnTo>
                  <a:pt x="586166" y="584200"/>
                </a:lnTo>
                <a:lnTo>
                  <a:pt x="592905" y="584200"/>
                </a:lnTo>
                <a:lnTo>
                  <a:pt x="592905" y="596900"/>
                </a:lnTo>
                <a:lnTo>
                  <a:pt x="613118" y="596900"/>
                </a:lnTo>
                <a:lnTo>
                  <a:pt x="613118" y="571500"/>
                </a:lnTo>
                <a:close/>
              </a:path>
              <a:path w="1300479" h="1270000">
                <a:moveTo>
                  <a:pt x="592905" y="558800"/>
                </a:moveTo>
                <a:lnTo>
                  <a:pt x="572693" y="558800"/>
                </a:lnTo>
                <a:lnTo>
                  <a:pt x="572693" y="571500"/>
                </a:lnTo>
                <a:lnTo>
                  <a:pt x="592905" y="571500"/>
                </a:lnTo>
                <a:lnTo>
                  <a:pt x="592905" y="558800"/>
                </a:lnTo>
                <a:close/>
              </a:path>
              <a:path w="1300479" h="1270000">
                <a:moveTo>
                  <a:pt x="579432" y="546100"/>
                </a:moveTo>
                <a:lnTo>
                  <a:pt x="552480" y="546100"/>
                </a:lnTo>
                <a:lnTo>
                  <a:pt x="552480" y="558800"/>
                </a:lnTo>
                <a:lnTo>
                  <a:pt x="579432" y="558800"/>
                </a:lnTo>
                <a:lnTo>
                  <a:pt x="579432" y="546100"/>
                </a:lnTo>
                <a:close/>
              </a:path>
              <a:path w="1300479" h="1270000">
                <a:moveTo>
                  <a:pt x="572693" y="533400"/>
                </a:moveTo>
                <a:lnTo>
                  <a:pt x="545741" y="533400"/>
                </a:lnTo>
                <a:lnTo>
                  <a:pt x="545741" y="546100"/>
                </a:lnTo>
                <a:lnTo>
                  <a:pt x="572693" y="546100"/>
                </a:lnTo>
                <a:lnTo>
                  <a:pt x="572693" y="533400"/>
                </a:lnTo>
                <a:close/>
              </a:path>
              <a:path w="1300479" h="1270000">
                <a:moveTo>
                  <a:pt x="559219" y="520700"/>
                </a:moveTo>
                <a:lnTo>
                  <a:pt x="539003" y="520700"/>
                </a:lnTo>
                <a:lnTo>
                  <a:pt x="539003" y="533400"/>
                </a:lnTo>
                <a:lnTo>
                  <a:pt x="559219" y="533400"/>
                </a:lnTo>
                <a:lnTo>
                  <a:pt x="559219" y="520700"/>
                </a:lnTo>
                <a:close/>
              </a:path>
              <a:path w="1300479" h="1270000">
                <a:moveTo>
                  <a:pt x="545741" y="508000"/>
                </a:moveTo>
                <a:lnTo>
                  <a:pt x="518790" y="508000"/>
                </a:lnTo>
                <a:lnTo>
                  <a:pt x="518790" y="520700"/>
                </a:lnTo>
                <a:lnTo>
                  <a:pt x="545741" y="520700"/>
                </a:lnTo>
                <a:lnTo>
                  <a:pt x="545741" y="508000"/>
                </a:lnTo>
                <a:close/>
              </a:path>
              <a:path w="1300479" h="1270000">
                <a:moveTo>
                  <a:pt x="518790" y="482600"/>
                </a:moveTo>
                <a:lnTo>
                  <a:pt x="0" y="482600"/>
                </a:lnTo>
                <a:lnTo>
                  <a:pt x="0" y="508000"/>
                </a:lnTo>
                <a:lnTo>
                  <a:pt x="539003" y="508000"/>
                </a:lnTo>
                <a:lnTo>
                  <a:pt x="539003" y="495300"/>
                </a:lnTo>
                <a:lnTo>
                  <a:pt x="518790" y="495300"/>
                </a:lnTo>
                <a:lnTo>
                  <a:pt x="518790" y="482600"/>
                </a:lnTo>
                <a:close/>
              </a:path>
              <a:path w="1300479" h="1270000">
                <a:moveTo>
                  <a:pt x="512051" y="0"/>
                </a:moveTo>
                <a:lnTo>
                  <a:pt x="498578" y="0"/>
                </a:lnTo>
                <a:lnTo>
                  <a:pt x="498578" y="469900"/>
                </a:lnTo>
                <a:lnTo>
                  <a:pt x="478365" y="469900"/>
                </a:lnTo>
                <a:lnTo>
                  <a:pt x="478365" y="482600"/>
                </a:lnTo>
                <a:lnTo>
                  <a:pt x="512051" y="482600"/>
                </a:lnTo>
                <a:lnTo>
                  <a:pt x="512051" y="0"/>
                </a:lnTo>
                <a:close/>
              </a:path>
              <a:path w="1300479" h="1270000">
                <a:moveTo>
                  <a:pt x="485104" y="457200"/>
                </a:moveTo>
                <a:lnTo>
                  <a:pt x="464891" y="457200"/>
                </a:lnTo>
                <a:lnTo>
                  <a:pt x="464891" y="469900"/>
                </a:lnTo>
                <a:lnTo>
                  <a:pt x="485104" y="469900"/>
                </a:lnTo>
                <a:lnTo>
                  <a:pt x="485104" y="457200"/>
                </a:lnTo>
                <a:close/>
              </a:path>
              <a:path w="1300479" h="1270000">
                <a:moveTo>
                  <a:pt x="478365" y="444500"/>
                </a:moveTo>
                <a:lnTo>
                  <a:pt x="451415" y="444500"/>
                </a:lnTo>
                <a:lnTo>
                  <a:pt x="451415" y="457200"/>
                </a:lnTo>
                <a:lnTo>
                  <a:pt x="478365" y="457200"/>
                </a:lnTo>
                <a:lnTo>
                  <a:pt x="478365" y="444500"/>
                </a:lnTo>
                <a:close/>
              </a:path>
              <a:path w="1300479" h="1270000">
                <a:moveTo>
                  <a:pt x="458154" y="431800"/>
                </a:moveTo>
                <a:lnTo>
                  <a:pt x="437941" y="431800"/>
                </a:lnTo>
                <a:lnTo>
                  <a:pt x="437941" y="444500"/>
                </a:lnTo>
                <a:lnTo>
                  <a:pt x="458154" y="444500"/>
                </a:lnTo>
                <a:lnTo>
                  <a:pt x="458154" y="431800"/>
                </a:lnTo>
                <a:close/>
              </a:path>
              <a:path w="1300479" h="1270000">
                <a:moveTo>
                  <a:pt x="451415" y="419100"/>
                </a:moveTo>
                <a:lnTo>
                  <a:pt x="431202" y="419100"/>
                </a:lnTo>
                <a:lnTo>
                  <a:pt x="431202" y="431800"/>
                </a:lnTo>
                <a:lnTo>
                  <a:pt x="451415" y="431800"/>
                </a:lnTo>
                <a:lnTo>
                  <a:pt x="451415" y="419100"/>
                </a:lnTo>
                <a:close/>
              </a:path>
              <a:path w="1300479" h="1270000">
                <a:moveTo>
                  <a:pt x="437941" y="406400"/>
                </a:moveTo>
                <a:lnTo>
                  <a:pt x="417729" y="406400"/>
                </a:lnTo>
                <a:lnTo>
                  <a:pt x="417729" y="419100"/>
                </a:lnTo>
                <a:lnTo>
                  <a:pt x="437941" y="419100"/>
                </a:lnTo>
                <a:lnTo>
                  <a:pt x="437941" y="406400"/>
                </a:lnTo>
                <a:close/>
              </a:path>
              <a:path w="1300479" h="1270000">
                <a:moveTo>
                  <a:pt x="424466" y="393700"/>
                </a:moveTo>
                <a:lnTo>
                  <a:pt x="397516" y="393700"/>
                </a:lnTo>
                <a:lnTo>
                  <a:pt x="397516" y="406400"/>
                </a:lnTo>
                <a:lnTo>
                  <a:pt x="424466" y="406400"/>
                </a:lnTo>
                <a:lnTo>
                  <a:pt x="424466" y="393700"/>
                </a:lnTo>
                <a:close/>
              </a:path>
              <a:path w="1300479" h="1270000">
                <a:moveTo>
                  <a:pt x="410990" y="381000"/>
                </a:moveTo>
                <a:lnTo>
                  <a:pt x="390777" y="381000"/>
                </a:lnTo>
                <a:lnTo>
                  <a:pt x="390777" y="393700"/>
                </a:lnTo>
                <a:lnTo>
                  <a:pt x="410990" y="393700"/>
                </a:lnTo>
                <a:lnTo>
                  <a:pt x="410990" y="381000"/>
                </a:lnTo>
                <a:close/>
              </a:path>
              <a:path w="1300479" h="1270000">
                <a:moveTo>
                  <a:pt x="397516" y="368300"/>
                </a:moveTo>
                <a:lnTo>
                  <a:pt x="377304" y="368300"/>
                </a:lnTo>
                <a:lnTo>
                  <a:pt x="377304" y="381000"/>
                </a:lnTo>
                <a:lnTo>
                  <a:pt x="397516" y="381000"/>
                </a:lnTo>
                <a:lnTo>
                  <a:pt x="397516" y="368300"/>
                </a:lnTo>
                <a:close/>
              </a:path>
              <a:path w="1300479" h="1270000">
                <a:moveTo>
                  <a:pt x="384039" y="355600"/>
                </a:moveTo>
                <a:lnTo>
                  <a:pt x="363826" y="355600"/>
                </a:lnTo>
                <a:lnTo>
                  <a:pt x="363826" y="368300"/>
                </a:lnTo>
                <a:lnTo>
                  <a:pt x="384039" y="368300"/>
                </a:lnTo>
                <a:lnTo>
                  <a:pt x="384039" y="355600"/>
                </a:lnTo>
                <a:close/>
              </a:path>
              <a:path w="1300479" h="1270000">
                <a:moveTo>
                  <a:pt x="370565" y="342900"/>
                </a:moveTo>
                <a:lnTo>
                  <a:pt x="350352" y="342900"/>
                </a:lnTo>
                <a:lnTo>
                  <a:pt x="350352" y="355600"/>
                </a:lnTo>
                <a:lnTo>
                  <a:pt x="370565" y="355600"/>
                </a:lnTo>
                <a:lnTo>
                  <a:pt x="370565" y="342900"/>
                </a:lnTo>
                <a:close/>
              </a:path>
              <a:path w="1300479" h="1270000">
                <a:moveTo>
                  <a:pt x="357091" y="330200"/>
                </a:moveTo>
                <a:lnTo>
                  <a:pt x="336879" y="330200"/>
                </a:lnTo>
                <a:lnTo>
                  <a:pt x="336879" y="342900"/>
                </a:lnTo>
                <a:lnTo>
                  <a:pt x="357091" y="342900"/>
                </a:lnTo>
                <a:lnTo>
                  <a:pt x="357091" y="330200"/>
                </a:lnTo>
                <a:close/>
              </a:path>
              <a:path w="1300479" h="1270000">
                <a:moveTo>
                  <a:pt x="336879" y="304800"/>
                </a:moveTo>
                <a:lnTo>
                  <a:pt x="323401" y="304800"/>
                </a:lnTo>
                <a:lnTo>
                  <a:pt x="323401" y="330200"/>
                </a:lnTo>
                <a:lnTo>
                  <a:pt x="343614" y="330200"/>
                </a:lnTo>
                <a:lnTo>
                  <a:pt x="343614" y="317500"/>
                </a:lnTo>
                <a:lnTo>
                  <a:pt x="336879" y="317500"/>
                </a:lnTo>
                <a:lnTo>
                  <a:pt x="336879" y="304800"/>
                </a:lnTo>
                <a:close/>
              </a:path>
              <a:path w="1300479" h="1270000">
                <a:moveTo>
                  <a:pt x="323401" y="292100"/>
                </a:moveTo>
                <a:lnTo>
                  <a:pt x="303190" y="292100"/>
                </a:lnTo>
                <a:lnTo>
                  <a:pt x="303190" y="304800"/>
                </a:lnTo>
                <a:lnTo>
                  <a:pt x="323401" y="304800"/>
                </a:lnTo>
                <a:lnTo>
                  <a:pt x="323401" y="292100"/>
                </a:lnTo>
                <a:close/>
              </a:path>
              <a:path w="1300479" h="1270000">
                <a:moveTo>
                  <a:pt x="309927" y="279400"/>
                </a:moveTo>
                <a:lnTo>
                  <a:pt x="289712" y="279400"/>
                </a:lnTo>
                <a:lnTo>
                  <a:pt x="289712" y="292100"/>
                </a:lnTo>
                <a:lnTo>
                  <a:pt x="309927" y="292100"/>
                </a:lnTo>
                <a:lnTo>
                  <a:pt x="309927" y="279400"/>
                </a:lnTo>
                <a:close/>
              </a:path>
              <a:path w="1300479" h="1270000">
                <a:moveTo>
                  <a:pt x="296451" y="266700"/>
                </a:moveTo>
                <a:lnTo>
                  <a:pt x="276238" y="266700"/>
                </a:lnTo>
                <a:lnTo>
                  <a:pt x="276238" y="279400"/>
                </a:lnTo>
                <a:lnTo>
                  <a:pt x="296451" y="279400"/>
                </a:lnTo>
                <a:lnTo>
                  <a:pt x="296451" y="266700"/>
                </a:lnTo>
                <a:close/>
              </a:path>
              <a:path w="1300479" h="1270000">
                <a:moveTo>
                  <a:pt x="282977" y="254000"/>
                </a:moveTo>
                <a:lnTo>
                  <a:pt x="262765" y="254000"/>
                </a:lnTo>
                <a:lnTo>
                  <a:pt x="262765" y="266700"/>
                </a:lnTo>
                <a:lnTo>
                  <a:pt x="282977" y="266700"/>
                </a:lnTo>
                <a:lnTo>
                  <a:pt x="282977" y="254000"/>
                </a:lnTo>
                <a:close/>
              </a:path>
              <a:path w="1300479" h="1270000">
                <a:moveTo>
                  <a:pt x="269503" y="241300"/>
                </a:moveTo>
                <a:lnTo>
                  <a:pt x="249291" y="241300"/>
                </a:lnTo>
                <a:lnTo>
                  <a:pt x="249291" y="254000"/>
                </a:lnTo>
                <a:lnTo>
                  <a:pt x="269503" y="254000"/>
                </a:lnTo>
                <a:lnTo>
                  <a:pt x="269503" y="241300"/>
                </a:lnTo>
                <a:close/>
              </a:path>
              <a:path w="1300479" h="1270000">
                <a:moveTo>
                  <a:pt x="256030" y="228600"/>
                </a:moveTo>
                <a:lnTo>
                  <a:pt x="235813" y="228600"/>
                </a:lnTo>
                <a:lnTo>
                  <a:pt x="235813" y="241300"/>
                </a:lnTo>
                <a:lnTo>
                  <a:pt x="256030" y="241300"/>
                </a:lnTo>
                <a:lnTo>
                  <a:pt x="256030" y="228600"/>
                </a:lnTo>
                <a:close/>
              </a:path>
              <a:path w="1300479" h="1270000">
                <a:moveTo>
                  <a:pt x="242552" y="215900"/>
                </a:moveTo>
                <a:lnTo>
                  <a:pt x="222340" y="215900"/>
                </a:lnTo>
                <a:lnTo>
                  <a:pt x="222340" y="228600"/>
                </a:lnTo>
                <a:lnTo>
                  <a:pt x="242552" y="228600"/>
                </a:lnTo>
                <a:lnTo>
                  <a:pt x="242552" y="215900"/>
                </a:lnTo>
                <a:close/>
              </a:path>
              <a:path w="1300479" h="1270000">
                <a:moveTo>
                  <a:pt x="235813" y="203200"/>
                </a:moveTo>
                <a:lnTo>
                  <a:pt x="215601" y="203200"/>
                </a:lnTo>
                <a:lnTo>
                  <a:pt x="215601" y="215900"/>
                </a:lnTo>
                <a:lnTo>
                  <a:pt x="235813" y="215900"/>
                </a:lnTo>
                <a:lnTo>
                  <a:pt x="235813" y="203200"/>
                </a:lnTo>
                <a:close/>
              </a:path>
              <a:path w="1300479" h="1270000">
                <a:moveTo>
                  <a:pt x="222340" y="190500"/>
                </a:moveTo>
                <a:lnTo>
                  <a:pt x="202127" y="190500"/>
                </a:lnTo>
                <a:lnTo>
                  <a:pt x="202127" y="203200"/>
                </a:lnTo>
                <a:lnTo>
                  <a:pt x="222340" y="203200"/>
                </a:lnTo>
                <a:lnTo>
                  <a:pt x="222340" y="190500"/>
                </a:lnTo>
                <a:close/>
              </a:path>
              <a:path w="1300479" h="1270000">
                <a:moveTo>
                  <a:pt x="208862" y="177800"/>
                </a:moveTo>
                <a:lnTo>
                  <a:pt x="188651" y="177800"/>
                </a:lnTo>
                <a:lnTo>
                  <a:pt x="188651" y="190500"/>
                </a:lnTo>
                <a:lnTo>
                  <a:pt x="208862" y="190500"/>
                </a:lnTo>
                <a:lnTo>
                  <a:pt x="208862" y="177800"/>
                </a:lnTo>
                <a:close/>
              </a:path>
              <a:path w="1300479" h="1270000">
                <a:moveTo>
                  <a:pt x="195388" y="165100"/>
                </a:moveTo>
                <a:lnTo>
                  <a:pt x="168438" y="165100"/>
                </a:lnTo>
                <a:lnTo>
                  <a:pt x="168438" y="177800"/>
                </a:lnTo>
                <a:lnTo>
                  <a:pt x="195388" y="177800"/>
                </a:lnTo>
                <a:lnTo>
                  <a:pt x="195388" y="165100"/>
                </a:lnTo>
                <a:close/>
              </a:path>
              <a:path w="1300479" h="1270000">
                <a:moveTo>
                  <a:pt x="181915" y="152400"/>
                </a:moveTo>
                <a:lnTo>
                  <a:pt x="161702" y="152400"/>
                </a:lnTo>
                <a:lnTo>
                  <a:pt x="161702" y="165100"/>
                </a:lnTo>
                <a:lnTo>
                  <a:pt x="181915" y="165100"/>
                </a:lnTo>
                <a:lnTo>
                  <a:pt x="181915" y="152400"/>
                </a:lnTo>
                <a:close/>
              </a:path>
              <a:path w="1300479" h="1270000">
                <a:moveTo>
                  <a:pt x="175176" y="139700"/>
                </a:moveTo>
                <a:lnTo>
                  <a:pt x="148226" y="139700"/>
                </a:lnTo>
                <a:lnTo>
                  <a:pt x="148226" y="152400"/>
                </a:lnTo>
                <a:lnTo>
                  <a:pt x="175176" y="152400"/>
                </a:lnTo>
                <a:lnTo>
                  <a:pt x="175176" y="139700"/>
                </a:lnTo>
                <a:close/>
              </a:path>
              <a:path w="1300479" h="1270000">
                <a:moveTo>
                  <a:pt x="154963" y="127000"/>
                </a:moveTo>
                <a:lnTo>
                  <a:pt x="128013" y="127000"/>
                </a:lnTo>
                <a:lnTo>
                  <a:pt x="128013" y="139700"/>
                </a:lnTo>
                <a:lnTo>
                  <a:pt x="154963" y="139700"/>
                </a:lnTo>
                <a:lnTo>
                  <a:pt x="154963" y="127000"/>
                </a:lnTo>
                <a:close/>
              </a:path>
              <a:path w="1300479" h="1270000">
                <a:moveTo>
                  <a:pt x="141487" y="114300"/>
                </a:moveTo>
                <a:lnTo>
                  <a:pt x="121274" y="114300"/>
                </a:lnTo>
                <a:lnTo>
                  <a:pt x="121274" y="127000"/>
                </a:lnTo>
                <a:lnTo>
                  <a:pt x="141487" y="127000"/>
                </a:lnTo>
                <a:lnTo>
                  <a:pt x="141487" y="114300"/>
                </a:lnTo>
                <a:close/>
              </a:path>
              <a:path w="1300479" h="1270000">
                <a:moveTo>
                  <a:pt x="128013" y="101600"/>
                </a:moveTo>
                <a:lnTo>
                  <a:pt x="107801" y="101600"/>
                </a:lnTo>
                <a:lnTo>
                  <a:pt x="107801" y="114300"/>
                </a:lnTo>
                <a:lnTo>
                  <a:pt x="128013" y="114300"/>
                </a:lnTo>
                <a:lnTo>
                  <a:pt x="128013" y="101600"/>
                </a:lnTo>
                <a:close/>
              </a:path>
              <a:path w="1300479" h="1270000">
                <a:moveTo>
                  <a:pt x="114539" y="88900"/>
                </a:moveTo>
                <a:lnTo>
                  <a:pt x="101066" y="88900"/>
                </a:lnTo>
                <a:lnTo>
                  <a:pt x="101066" y="101600"/>
                </a:lnTo>
                <a:lnTo>
                  <a:pt x="114539" y="101600"/>
                </a:lnTo>
                <a:lnTo>
                  <a:pt x="114539" y="88900"/>
                </a:lnTo>
                <a:close/>
              </a:path>
              <a:path w="1300479" h="1270000">
                <a:moveTo>
                  <a:pt x="107801" y="76200"/>
                </a:moveTo>
                <a:lnTo>
                  <a:pt x="87588" y="76200"/>
                </a:lnTo>
                <a:lnTo>
                  <a:pt x="87588" y="88900"/>
                </a:lnTo>
                <a:lnTo>
                  <a:pt x="107801" y="88900"/>
                </a:lnTo>
                <a:lnTo>
                  <a:pt x="107801" y="76200"/>
                </a:lnTo>
                <a:close/>
              </a:path>
              <a:path w="1300479" h="1270000">
                <a:moveTo>
                  <a:pt x="87588" y="63500"/>
                </a:moveTo>
                <a:lnTo>
                  <a:pt x="74114" y="63500"/>
                </a:lnTo>
                <a:lnTo>
                  <a:pt x="74114" y="76200"/>
                </a:lnTo>
                <a:lnTo>
                  <a:pt x="87588" y="76200"/>
                </a:lnTo>
                <a:lnTo>
                  <a:pt x="87588" y="63500"/>
                </a:lnTo>
                <a:close/>
              </a:path>
              <a:path w="1300479" h="1270000">
                <a:moveTo>
                  <a:pt x="80849" y="50800"/>
                </a:moveTo>
                <a:lnTo>
                  <a:pt x="60637" y="50800"/>
                </a:lnTo>
                <a:lnTo>
                  <a:pt x="60637" y="63500"/>
                </a:lnTo>
                <a:lnTo>
                  <a:pt x="80849" y="63500"/>
                </a:lnTo>
                <a:lnTo>
                  <a:pt x="80849" y="50800"/>
                </a:lnTo>
                <a:close/>
              </a:path>
              <a:path w="1300479" h="1270000">
                <a:moveTo>
                  <a:pt x="67375" y="38100"/>
                </a:moveTo>
                <a:lnTo>
                  <a:pt x="47163" y="38100"/>
                </a:lnTo>
                <a:lnTo>
                  <a:pt x="47163" y="50800"/>
                </a:lnTo>
                <a:lnTo>
                  <a:pt x="67375" y="50800"/>
                </a:lnTo>
                <a:lnTo>
                  <a:pt x="67375" y="38100"/>
                </a:lnTo>
                <a:close/>
              </a:path>
              <a:path w="1300479" h="1270000">
                <a:moveTo>
                  <a:pt x="53898" y="25400"/>
                </a:moveTo>
                <a:lnTo>
                  <a:pt x="33689" y="25400"/>
                </a:lnTo>
                <a:lnTo>
                  <a:pt x="33689" y="38100"/>
                </a:lnTo>
                <a:lnTo>
                  <a:pt x="53898" y="38100"/>
                </a:lnTo>
                <a:lnTo>
                  <a:pt x="53898" y="25400"/>
                </a:lnTo>
                <a:close/>
              </a:path>
              <a:path w="1300479" h="1270000">
                <a:moveTo>
                  <a:pt x="40424" y="12700"/>
                </a:moveTo>
                <a:lnTo>
                  <a:pt x="20212" y="12700"/>
                </a:lnTo>
                <a:lnTo>
                  <a:pt x="20212" y="25400"/>
                </a:lnTo>
                <a:lnTo>
                  <a:pt x="40424" y="25400"/>
                </a:lnTo>
                <a:lnTo>
                  <a:pt x="40424" y="12700"/>
                </a:lnTo>
                <a:close/>
              </a:path>
              <a:path w="1300479" h="1270000">
                <a:moveTo>
                  <a:pt x="26950" y="0"/>
                </a:moveTo>
                <a:lnTo>
                  <a:pt x="0" y="0"/>
                </a:lnTo>
                <a:lnTo>
                  <a:pt x="0" y="12700"/>
                </a:lnTo>
                <a:lnTo>
                  <a:pt x="26950" y="12700"/>
                </a:lnTo>
                <a:lnTo>
                  <a:pt x="26950" y="0"/>
                </a:lnTo>
                <a:close/>
              </a:path>
            </a:pathLst>
          </a:custGeom>
          <a:solidFill>
            <a:srgbClr val="D5BD5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6" name="bg object 86"/>
          <p:cNvSpPr/>
          <p:nvPr/>
        </p:nvSpPr>
        <p:spPr>
          <a:xfrm>
            <a:off x="18046038" y="13471568"/>
            <a:ext cx="51095" cy="47625"/>
          </a:xfrm>
          <a:custGeom>
            <a:avLst/>
            <a:gdLst/>
            <a:ahLst/>
            <a:cxnLst/>
            <a:rect l="l" t="t" r="r" b="b"/>
            <a:pathLst>
              <a:path w="40640" h="47625">
                <a:moveTo>
                  <a:pt x="20212" y="0"/>
                </a:moveTo>
                <a:lnTo>
                  <a:pt x="13477" y="0"/>
                </a:lnTo>
                <a:lnTo>
                  <a:pt x="13477" y="6738"/>
                </a:lnTo>
                <a:lnTo>
                  <a:pt x="6738" y="6738"/>
                </a:lnTo>
                <a:lnTo>
                  <a:pt x="6738" y="20212"/>
                </a:lnTo>
                <a:lnTo>
                  <a:pt x="0" y="20212"/>
                </a:lnTo>
                <a:lnTo>
                  <a:pt x="0" y="33689"/>
                </a:lnTo>
                <a:lnTo>
                  <a:pt x="6738" y="33689"/>
                </a:lnTo>
                <a:lnTo>
                  <a:pt x="6738" y="47163"/>
                </a:lnTo>
                <a:lnTo>
                  <a:pt x="13477" y="47163"/>
                </a:lnTo>
                <a:lnTo>
                  <a:pt x="13477" y="33689"/>
                </a:lnTo>
                <a:lnTo>
                  <a:pt x="26951" y="33689"/>
                </a:lnTo>
                <a:lnTo>
                  <a:pt x="26951" y="40424"/>
                </a:lnTo>
                <a:lnTo>
                  <a:pt x="40428" y="40424"/>
                </a:lnTo>
                <a:lnTo>
                  <a:pt x="40428" y="26950"/>
                </a:lnTo>
                <a:lnTo>
                  <a:pt x="33690" y="26950"/>
                </a:lnTo>
                <a:lnTo>
                  <a:pt x="33690" y="13474"/>
                </a:lnTo>
                <a:lnTo>
                  <a:pt x="20212" y="13474"/>
                </a:lnTo>
                <a:lnTo>
                  <a:pt x="20212" y="0"/>
                </a:lnTo>
                <a:close/>
              </a:path>
            </a:pathLst>
          </a:custGeom>
          <a:solidFill>
            <a:srgbClr val="8D916A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7" name="bg object 87"/>
          <p:cNvSpPr/>
          <p:nvPr/>
        </p:nvSpPr>
        <p:spPr>
          <a:xfrm>
            <a:off x="8660292" y="13781949"/>
            <a:ext cx="1254228" cy="269240"/>
          </a:xfrm>
          <a:custGeom>
            <a:avLst/>
            <a:gdLst/>
            <a:ahLst/>
            <a:cxnLst/>
            <a:rect l="l" t="t" r="r" b="b"/>
            <a:pathLst>
              <a:path w="997584" h="269240">
                <a:moveTo>
                  <a:pt x="997153" y="6350"/>
                </a:moveTo>
                <a:lnTo>
                  <a:pt x="572693" y="6350"/>
                </a:lnTo>
                <a:lnTo>
                  <a:pt x="572693" y="12700"/>
                </a:lnTo>
                <a:lnTo>
                  <a:pt x="559219" y="12700"/>
                </a:lnTo>
                <a:lnTo>
                  <a:pt x="559219" y="20320"/>
                </a:lnTo>
                <a:lnTo>
                  <a:pt x="559219" y="26670"/>
                </a:lnTo>
                <a:lnTo>
                  <a:pt x="559219" y="33020"/>
                </a:lnTo>
                <a:lnTo>
                  <a:pt x="552475" y="33020"/>
                </a:lnTo>
                <a:lnTo>
                  <a:pt x="552475" y="39370"/>
                </a:lnTo>
                <a:lnTo>
                  <a:pt x="552475" y="46990"/>
                </a:lnTo>
                <a:lnTo>
                  <a:pt x="552475" y="53340"/>
                </a:lnTo>
                <a:lnTo>
                  <a:pt x="545744" y="53340"/>
                </a:lnTo>
                <a:lnTo>
                  <a:pt x="545744" y="67310"/>
                </a:lnTo>
                <a:lnTo>
                  <a:pt x="539000" y="67310"/>
                </a:lnTo>
                <a:lnTo>
                  <a:pt x="539000" y="73660"/>
                </a:lnTo>
                <a:lnTo>
                  <a:pt x="539000" y="80010"/>
                </a:lnTo>
                <a:lnTo>
                  <a:pt x="532269" y="80010"/>
                </a:lnTo>
                <a:lnTo>
                  <a:pt x="532269" y="87630"/>
                </a:lnTo>
                <a:lnTo>
                  <a:pt x="532269" y="93980"/>
                </a:lnTo>
                <a:lnTo>
                  <a:pt x="532269" y="100330"/>
                </a:lnTo>
                <a:lnTo>
                  <a:pt x="532269" y="107950"/>
                </a:lnTo>
                <a:lnTo>
                  <a:pt x="525526" y="107950"/>
                </a:lnTo>
                <a:lnTo>
                  <a:pt x="525526" y="114300"/>
                </a:lnTo>
                <a:lnTo>
                  <a:pt x="525526" y="120650"/>
                </a:lnTo>
                <a:lnTo>
                  <a:pt x="518795" y="120650"/>
                </a:lnTo>
                <a:lnTo>
                  <a:pt x="518795" y="154940"/>
                </a:lnTo>
                <a:lnTo>
                  <a:pt x="512051" y="154940"/>
                </a:lnTo>
                <a:lnTo>
                  <a:pt x="512051" y="201930"/>
                </a:lnTo>
                <a:lnTo>
                  <a:pt x="505320" y="201930"/>
                </a:lnTo>
                <a:lnTo>
                  <a:pt x="505320" y="208280"/>
                </a:lnTo>
                <a:lnTo>
                  <a:pt x="505320" y="214630"/>
                </a:lnTo>
                <a:lnTo>
                  <a:pt x="505320" y="222250"/>
                </a:lnTo>
                <a:lnTo>
                  <a:pt x="505320" y="228600"/>
                </a:lnTo>
                <a:lnTo>
                  <a:pt x="498576" y="228600"/>
                </a:lnTo>
                <a:lnTo>
                  <a:pt x="498576" y="175260"/>
                </a:lnTo>
                <a:lnTo>
                  <a:pt x="491845" y="175260"/>
                </a:lnTo>
                <a:lnTo>
                  <a:pt x="491845" y="140970"/>
                </a:lnTo>
                <a:lnTo>
                  <a:pt x="485101" y="140970"/>
                </a:lnTo>
                <a:lnTo>
                  <a:pt x="485101" y="134620"/>
                </a:lnTo>
                <a:lnTo>
                  <a:pt x="485101" y="127000"/>
                </a:lnTo>
                <a:lnTo>
                  <a:pt x="485101" y="120650"/>
                </a:lnTo>
                <a:lnTo>
                  <a:pt x="478370" y="120650"/>
                </a:lnTo>
                <a:lnTo>
                  <a:pt x="478370" y="87630"/>
                </a:lnTo>
                <a:lnTo>
                  <a:pt x="471627" y="87630"/>
                </a:lnTo>
                <a:lnTo>
                  <a:pt x="471627" y="80010"/>
                </a:lnTo>
                <a:lnTo>
                  <a:pt x="464896" y="80010"/>
                </a:lnTo>
                <a:lnTo>
                  <a:pt x="464896" y="73660"/>
                </a:lnTo>
                <a:lnTo>
                  <a:pt x="464896" y="67310"/>
                </a:lnTo>
                <a:lnTo>
                  <a:pt x="458152" y="67310"/>
                </a:lnTo>
                <a:lnTo>
                  <a:pt x="458152" y="53340"/>
                </a:lnTo>
                <a:lnTo>
                  <a:pt x="458152" y="46990"/>
                </a:lnTo>
                <a:lnTo>
                  <a:pt x="458152" y="39370"/>
                </a:lnTo>
                <a:lnTo>
                  <a:pt x="451421" y="39370"/>
                </a:lnTo>
                <a:lnTo>
                  <a:pt x="451421" y="33020"/>
                </a:lnTo>
                <a:lnTo>
                  <a:pt x="451421" y="26670"/>
                </a:lnTo>
                <a:lnTo>
                  <a:pt x="451421" y="20320"/>
                </a:lnTo>
                <a:lnTo>
                  <a:pt x="444677" y="20320"/>
                </a:lnTo>
                <a:lnTo>
                  <a:pt x="444677" y="12700"/>
                </a:lnTo>
                <a:lnTo>
                  <a:pt x="444677" y="6350"/>
                </a:lnTo>
                <a:lnTo>
                  <a:pt x="437934" y="6350"/>
                </a:lnTo>
                <a:lnTo>
                  <a:pt x="437934" y="0"/>
                </a:lnTo>
                <a:lnTo>
                  <a:pt x="0" y="0"/>
                </a:lnTo>
                <a:lnTo>
                  <a:pt x="0" y="6350"/>
                </a:lnTo>
                <a:lnTo>
                  <a:pt x="6743" y="6350"/>
                </a:lnTo>
                <a:lnTo>
                  <a:pt x="6743" y="12700"/>
                </a:lnTo>
                <a:lnTo>
                  <a:pt x="13474" y="12700"/>
                </a:lnTo>
                <a:lnTo>
                  <a:pt x="13474" y="20320"/>
                </a:lnTo>
                <a:lnTo>
                  <a:pt x="20218" y="20320"/>
                </a:lnTo>
                <a:lnTo>
                  <a:pt x="20218" y="26670"/>
                </a:lnTo>
                <a:lnTo>
                  <a:pt x="20218" y="33020"/>
                </a:lnTo>
                <a:lnTo>
                  <a:pt x="33693" y="33020"/>
                </a:lnTo>
                <a:lnTo>
                  <a:pt x="33693" y="39370"/>
                </a:lnTo>
                <a:lnTo>
                  <a:pt x="33693" y="46990"/>
                </a:lnTo>
                <a:lnTo>
                  <a:pt x="40424" y="46990"/>
                </a:lnTo>
                <a:lnTo>
                  <a:pt x="40424" y="53340"/>
                </a:lnTo>
                <a:lnTo>
                  <a:pt x="47167" y="53340"/>
                </a:lnTo>
                <a:lnTo>
                  <a:pt x="47167" y="67310"/>
                </a:lnTo>
                <a:lnTo>
                  <a:pt x="53898" y="67310"/>
                </a:lnTo>
                <a:lnTo>
                  <a:pt x="53898" y="73660"/>
                </a:lnTo>
                <a:lnTo>
                  <a:pt x="67373" y="73660"/>
                </a:lnTo>
                <a:lnTo>
                  <a:pt x="67373" y="80010"/>
                </a:lnTo>
                <a:lnTo>
                  <a:pt x="67373" y="87630"/>
                </a:lnTo>
                <a:lnTo>
                  <a:pt x="67373" y="93980"/>
                </a:lnTo>
                <a:lnTo>
                  <a:pt x="74117" y="93980"/>
                </a:lnTo>
                <a:lnTo>
                  <a:pt x="74117" y="100330"/>
                </a:lnTo>
                <a:lnTo>
                  <a:pt x="87591" y="100330"/>
                </a:lnTo>
                <a:lnTo>
                  <a:pt x="87591" y="107950"/>
                </a:lnTo>
                <a:lnTo>
                  <a:pt x="87591" y="114300"/>
                </a:lnTo>
                <a:lnTo>
                  <a:pt x="94322" y="114300"/>
                </a:lnTo>
                <a:lnTo>
                  <a:pt x="94322" y="120650"/>
                </a:lnTo>
                <a:lnTo>
                  <a:pt x="121272" y="120650"/>
                </a:lnTo>
                <a:lnTo>
                  <a:pt x="121272" y="127000"/>
                </a:lnTo>
                <a:lnTo>
                  <a:pt x="121272" y="134620"/>
                </a:lnTo>
                <a:lnTo>
                  <a:pt x="121272" y="140970"/>
                </a:lnTo>
                <a:lnTo>
                  <a:pt x="134747" y="140970"/>
                </a:lnTo>
                <a:lnTo>
                  <a:pt x="134747" y="147320"/>
                </a:lnTo>
                <a:lnTo>
                  <a:pt x="141490" y="147320"/>
                </a:lnTo>
                <a:lnTo>
                  <a:pt x="141490" y="154940"/>
                </a:lnTo>
                <a:lnTo>
                  <a:pt x="154965" y="154940"/>
                </a:lnTo>
                <a:lnTo>
                  <a:pt x="154965" y="161290"/>
                </a:lnTo>
                <a:lnTo>
                  <a:pt x="161696" y="161290"/>
                </a:lnTo>
                <a:lnTo>
                  <a:pt x="161696" y="167640"/>
                </a:lnTo>
                <a:lnTo>
                  <a:pt x="168440" y="167640"/>
                </a:lnTo>
                <a:lnTo>
                  <a:pt x="168440" y="175260"/>
                </a:lnTo>
                <a:lnTo>
                  <a:pt x="188658" y="175260"/>
                </a:lnTo>
                <a:lnTo>
                  <a:pt x="188658" y="181610"/>
                </a:lnTo>
                <a:lnTo>
                  <a:pt x="195389" y="181610"/>
                </a:lnTo>
                <a:lnTo>
                  <a:pt x="195389" y="187960"/>
                </a:lnTo>
                <a:lnTo>
                  <a:pt x="202120" y="187960"/>
                </a:lnTo>
                <a:lnTo>
                  <a:pt x="202120" y="194310"/>
                </a:lnTo>
                <a:lnTo>
                  <a:pt x="222338" y="194310"/>
                </a:lnTo>
                <a:lnTo>
                  <a:pt x="222338" y="201930"/>
                </a:lnTo>
                <a:lnTo>
                  <a:pt x="229082" y="201930"/>
                </a:lnTo>
                <a:lnTo>
                  <a:pt x="229082" y="208280"/>
                </a:lnTo>
                <a:lnTo>
                  <a:pt x="229082" y="214630"/>
                </a:lnTo>
                <a:lnTo>
                  <a:pt x="256032" y="214630"/>
                </a:lnTo>
                <a:lnTo>
                  <a:pt x="256032" y="222250"/>
                </a:lnTo>
                <a:lnTo>
                  <a:pt x="262763" y="222250"/>
                </a:lnTo>
                <a:lnTo>
                  <a:pt x="262763" y="228600"/>
                </a:lnTo>
                <a:lnTo>
                  <a:pt x="282981" y="228600"/>
                </a:lnTo>
                <a:lnTo>
                  <a:pt x="282981" y="234950"/>
                </a:lnTo>
                <a:lnTo>
                  <a:pt x="316661" y="234950"/>
                </a:lnTo>
                <a:lnTo>
                  <a:pt x="316661" y="242570"/>
                </a:lnTo>
                <a:lnTo>
                  <a:pt x="323405" y="242570"/>
                </a:lnTo>
                <a:lnTo>
                  <a:pt x="323405" y="248920"/>
                </a:lnTo>
                <a:lnTo>
                  <a:pt x="350354" y="248920"/>
                </a:lnTo>
                <a:lnTo>
                  <a:pt x="350354" y="255270"/>
                </a:lnTo>
                <a:lnTo>
                  <a:pt x="404253" y="255270"/>
                </a:lnTo>
                <a:lnTo>
                  <a:pt x="404253" y="262890"/>
                </a:lnTo>
                <a:lnTo>
                  <a:pt x="404253" y="269240"/>
                </a:lnTo>
                <a:lnTo>
                  <a:pt x="626592" y="269240"/>
                </a:lnTo>
                <a:lnTo>
                  <a:pt x="626592" y="262890"/>
                </a:lnTo>
                <a:lnTo>
                  <a:pt x="646811" y="262890"/>
                </a:lnTo>
                <a:lnTo>
                  <a:pt x="646811" y="255270"/>
                </a:lnTo>
                <a:lnTo>
                  <a:pt x="660285" y="255270"/>
                </a:lnTo>
                <a:lnTo>
                  <a:pt x="660285" y="248920"/>
                </a:lnTo>
                <a:lnTo>
                  <a:pt x="700709" y="248920"/>
                </a:lnTo>
                <a:lnTo>
                  <a:pt x="700709" y="242570"/>
                </a:lnTo>
                <a:lnTo>
                  <a:pt x="700709" y="234950"/>
                </a:lnTo>
                <a:lnTo>
                  <a:pt x="727659" y="234950"/>
                </a:lnTo>
                <a:lnTo>
                  <a:pt x="727659" y="228600"/>
                </a:lnTo>
                <a:lnTo>
                  <a:pt x="741133" y="228600"/>
                </a:lnTo>
                <a:lnTo>
                  <a:pt x="741133" y="222250"/>
                </a:lnTo>
                <a:lnTo>
                  <a:pt x="754608" y="222250"/>
                </a:lnTo>
                <a:lnTo>
                  <a:pt x="754608" y="214630"/>
                </a:lnTo>
                <a:lnTo>
                  <a:pt x="768083" y="214630"/>
                </a:lnTo>
                <a:lnTo>
                  <a:pt x="768083" y="208280"/>
                </a:lnTo>
                <a:lnTo>
                  <a:pt x="781558" y="208280"/>
                </a:lnTo>
                <a:lnTo>
                  <a:pt x="781558" y="201930"/>
                </a:lnTo>
                <a:lnTo>
                  <a:pt x="788301" y="201930"/>
                </a:lnTo>
                <a:lnTo>
                  <a:pt x="788301" y="194310"/>
                </a:lnTo>
                <a:lnTo>
                  <a:pt x="808507" y="194310"/>
                </a:lnTo>
                <a:lnTo>
                  <a:pt x="808507" y="187960"/>
                </a:lnTo>
                <a:lnTo>
                  <a:pt x="821982" y="187960"/>
                </a:lnTo>
                <a:lnTo>
                  <a:pt x="821982" y="181610"/>
                </a:lnTo>
                <a:lnTo>
                  <a:pt x="821982" y="175260"/>
                </a:lnTo>
                <a:lnTo>
                  <a:pt x="842200" y="175260"/>
                </a:lnTo>
                <a:lnTo>
                  <a:pt x="842200" y="167640"/>
                </a:lnTo>
                <a:lnTo>
                  <a:pt x="842200" y="161290"/>
                </a:lnTo>
                <a:lnTo>
                  <a:pt x="848931" y="161290"/>
                </a:lnTo>
                <a:lnTo>
                  <a:pt x="848931" y="154940"/>
                </a:lnTo>
                <a:lnTo>
                  <a:pt x="862406" y="154940"/>
                </a:lnTo>
                <a:lnTo>
                  <a:pt x="862406" y="147320"/>
                </a:lnTo>
                <a:lnTo>
                  <a:pt x="875880" y="147320"/>
                </a:lnTo>
                <a:lnTo>
                  <a:pt x="875880" y="140970"/>
                </a:lnTo>
                <a:lnTo>
                  <a:pt x="882624" y="140970"/>
                </a:lnTo>
                <a:lnTo>
                  <a:pt x="882624" y="134620"/>
                </a:lnTo>
                <a:lnTo>
                  <a:pt x="889355" y="134620"/>
                </a:lnTo>
                <a:lnTo>
                  <a:pt x="889355" y="127000"/>
                </a:lnTo>
                <a:lnTo>
                  <a:pt x="896099" y="127000"/>
                </a:lnTo>
                <a:lnTo>
                  <a:pt x="896099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909574" y="114300"/>
                </a:lnTo>
                <a:lnTo>
                  <a:pt x="909574" y="107950"/>
                </a:lnTo>
                <a:lnTo>
                  <a:pt x="916305" y="107950"/>
                </a:lnTo>
                <a:lnTo>
                  <a:pt x="916305" y="100330"/>
                </a:lnTo>
                <a:lnTo>
                  <a:pt x="916305" y="93980"/>
                </a:lnTo>
                <a:lnTo>
                  <a:pt x="936523" y="93980"/>
                </a:lnTo>
                <a:lnTo>
                  <a:pt x="936523" y="87630"/>
                </a:lnTo>
                <a:lnTo>
                  <a:pt x="943254" y="87630"/>
                </a:lnTo>
                <a:lnTo>
                  <a:pt x="943254" y="80010"/>
                </a:lnTo>
                <a:lnTo>
                  <a:pt x="949998" y="80010"/>
                </a:lnTo>
                <a:lnTo>
                  <a:pt x="949998" y="73660"/>
                </a:lnTo>
                <a:lnTo>
                  <a:pt x="949998" y="67310"/>
                </a:lnTo>
                <a:lnTo>
                  <a:pt x="963472" y="67310"/>
                </a:lnTo>
                <a:lnTo>
                  <a:pt x="963472" y="53340"/>
                </a:lnTo>
                <a:lnTo>
                  <a:pt x="970203" y="53340"/>
                </a:lnTo>
                <a:lnTo>
                  <a:pt x="970203" y="46990"/>
                </a:lnTo>
                <a:lnTo>
                  <a:pt x="976947" y="46990"/>
                </a:lnTo>
                <a:lnTo>
                  <a:pt x="976947" y="39370"/>
                </a:lnTo>
                <a:lnTo>
                  <a:pt x="983678" y="39370"/>
                </a:lnTo>
                <a:lnTo>
                  <a:pt x="983678" y="33020"/>
                </a:lnTo>
                <a:lnTo>
                  <a:pt x="983678" y="26670"/>
                </a:lnTo>
                <a:lnTo>
                  <a:pt x="990422" y="26670"/>
                </a:lnTo>
                <a:lnTo>
                  <a:pt x="990422" y="20320"/>
                </a:lnTo>
                <a:lnTo>
                  <a:pt x="990422" y="12700"/>
                </a:lnTo>
                <a:lnTo>
                  <a:pt x="997153" y="12700"/>
                </a:lnTo>
                <a:lnTo>
                  <a:pt x="997153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8" name="bg object 88"/>
          <p:cNvSpPr/>
          <p:nvPr/>
        </p:nvSpPr>
        <p:spPr>
          <a:xfrm>
            <a:off x="8558644" y="13545729"/>
            <a:ext cx="1474576" cy="242570"/>
          </a:xfrm>
          <a:custGeom>
            <a:avLst/>
            <a:gdLst/>
            <a:ahLst/>
            <a:cxnLst/>
            <a:rect l="l" t="t" r="r" b="b"/>
            <a:pathLst>
              <a:path w="1172845" h="242569">
                <a:moveTo>
                  <a:pt x="518782" y="228600"/>
                </a:moveTo>
                <a:lnTo>
                  <a:pt x="512051" y="228600"/>
                </a:lnTo>
                <a:lnTo>
                  <a:pt x="512051" y="222250"/>
                </a:lnTo>
                <a:lnTo>
                  <a:pt x="505320" y="222250"/>
                </a:lnTo>
                <a:lnTo>
                  <a:pt x="505320" y="215900"/>
                </a:lnTo>
                <a:lnTo>
                  <a:pt x="498576" y="215900"/>
                </a:lnTo>
                <a:lnTo>
                  <a:pt x="498576" y="208280"/>
                </a:lnTo>
                <a:lnTo>
                  <a:pt x="498576" y="201930"/>
                </a:lnTo>
                <a:lnTo>
                  <a:pt x="498576" y="195580"/>
                </a:lnTo>
                <a:lnTo>
                  <a:pt x="485101" y="195580"/>
                </a:lnTo>
                <a:lnTo>
                  <a:pt x="485101" y="189230"/>
                </a:lnTo>
                <a:lnTo>
                  <a:pt x="478358" y="189230"/>
                </a:lnTo>
                <a:lnTo>
                  <a:pt x="478358" y="181610"/>
                </a:lnTo>
                <a:lnTo>
                  <a:pt x="478358" y="175260"/>
                </a:lnTo>
                <a:lnTo>
                  <a:pt x="478358" y="168910"/>
                </a:lnTo>
                <a:lnTo>
                  <a:pt x="471627" y="168910"/>
                </a:lnTo>
                <a:lnTo>
                  <a:pt x="471627" y="161290"/>
                </a:lnTo>
                <a:lnTo>
                  <a:pt x="464883" y="161290"/>
                </a:lnTo>
                <a:lnTo>
                  <a:pt x="464883" y="154940"/>
                </a:lnTo>
                <a:lnTo>
                  <a:pt x="464883" y="148590"/>
                </a:lnTo>
                <a:lnTo>
                  <a:pt x="458152" y="148590"/>
                </a:lnTo>
                <a:lnTo>
                  <a:pt x="458152" y="140970"/>
                </a:lnTo>
                <a:lnTo>
                  <a:pt x="451408" y="140970"/>
                </a:lnTo>
                <a:lnTo>
                  <a:pt x="451408" y="134620"/>
                </a:lnTo>
                <a:lnTo>
                  <a:pt x="444677" y="134620"/>
                </a:lnTo>
                <a:lnTo>
                  <a:pt x="444677" y="128270"/>
                </a:lnTo>
                <a:lnTo>
                  <a:pt x="437934" y="128270"/>
                </a:lnTo>
                <a:lnTo>
                  <a:pt x="437934" y="120650"/>
                </a:lnTo>
                <a:lnTo>
                  <a:pt x="431203" y="120650"/>
                </a:lnTo>
                <a:lnTo>
                  <a:pt x="431203" y="114300"/>
                </a:lnTo>
                <a:lnTo>
                  <a:pt x="417728" y="114300"/>
                </a:lnTo>
                <a:lnTo>
                  <a:pt x="417728" y="107950"/>
                </a:lnTo>
                <a:lnTo>
                  <a:pt x="417728" y="101600"/>
                </a:lnTo>
                <a:lnTo>
                  <a:pt x="417728" y="93980"/>
                </a:lnTo>
                <a:lnTo>
                  <a:pt x="404253" y="93980"/>
                </a:lnTo>
                <a:lnTo>
                  <a:pt x="404253" y="87630"/>
                </a:lnTo>
                <a:lnTo>
                  <a:pt x="397510" y="87630"/>
                </a:lnTo>
                <a:lnTo>
                  <a:pt x="397510" y="81280"/>
                </a:lnTo>
                <a:lnTo>
                  <a:pt x="390779" y="81280"/>
                </a:lnTo>
                <a:lnTo>
                  <a:pt x="390779" y="73660"/>
                </a:lnTo>
                <a:lnTo>
                  <a:pt x="390779" y="67310"/>
                </a:lnTo>
                <a:lnTo>
                  <a:pt x="370560" y="67310"/>
                </a:lnTo>
                <a:lnTo>
                  <a:pt x="370560" y="60960"/>
                </a:lnTo>
                <a:lnTo>
                  <a:pt x="370560" y="53340"/>
                </a:lnTo>
                <a:lnTo>
                  <a:pt x="363829" y="53340"/>
                </a:lnTo>
                <a:lnTo>
                  <a:pt x="363829" y="46990"/>
                </a:lnTo>
                <a:lnTo>
                  <a:pt x="350354" y="46990"/>
                </a:lnTo>
                <a:lnTo>
                  <a:pt x="350354" y="40640"/>
                </a:lnTo>
                <a:lnTo>
                  <a:pt x="343611" y="40640"/>
                </a:lnTo>
                <a:lnTo>
                  <a:pt x="343611" y="33020"/>
                </a:lnTo>
                <a:lnTo>
                  <a:pt x="330136" y="33020"/>
                </a:lnTo>
                <a:lnTo>
                  <a:pt x="330136" y="26670"/>
                </a:lnTo>
                <a:lnTo>
                  <a:pt x="323405" y="26670"/>
                </a:lnTo>
                <a:lnTo>
                  <a:pt x="323405" y="20320"/>
                </a:lnTo>
                <a:lnTo>
                  <a:pt x="309930" y="20320"/>
                </a:lnTo>
                <a:lnTo>
                  <a:pt x="309930" y="13970"/>
                </a:lnTo>
                <a:lnTo>
                  <a:pt x="296443" y="13970"/>
                </a:lnTo>
                <a:lnTo>
                  <a:pt x="296443" y="6350"/>
                </a:lnTo>
                <a:lnTo>
                  <a:pt x="282968" y="6350"/>
                </a:lnTo>
                <a:lnTo>
                  <a:pt x="282968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20320"/>
                </a:lnTo>
                <a:lnTo>
                  <a:pt x="0" y="26670"/>
                </a:lnTo>
                <a:lnTo>
                  <a:pt x="0" y="33020"/>
                </a:lnTo>
                <a:lnTo>
                  <a:pt x="6731" y="33020"/>
                </a:lnTo>
                <a:lnTo>
                  <a:pt x="6731" y="40640"/>
                </a:lnTo>
                <a:lnTo>
                  <a:pt x="6731" y="46990"/>
                </a:lnTo>
                <a:lnTo>
                  <a:pt x="13474" y="46990"/>
                </a:lnTo>
                <a:lnTo>
                  <a:pt x="13474" y="53340"/>
                </a:lnTo>
                <a:lnTo>
                  <a:pt x="13474" y="60960"/>
                </a:lnTo>
                <a:lnTo>
                  <a:pt x="13474" y="67310"/>
                </a:lnTo>
                <a:lnTo>
                  <a:pt x="13474" y="73660"/>
                </a:lnTo>
                <a:lnTo>
                  <a:pt x="20205" y="73660"/>
                </a:lnTo>
                <a:lnTo>
                  <a:pt x="20205" y="81280"/>
                </a:lnTo>
                <a:lnTo>
                  <a:pt x="20205" y="87630"/>
                </a:lnTo>
                <a:lnTo>
                  <a:pt x="20205" y="93980"/>
                </a:lnTo>
                <a:lnTo>
                  <a:pt x="20205" y="101600"/>
                </a:lnTo>
                <a:lnTo>
                  <a:pt x="26949" y="101600"/>
                </a:lnTo>
                <a:lnTo>
                  <a:pt x="26949" y="107950"/>
                </a:lnTo>
                <a:lnTo>
                  <a:pt x="26949" y="114300"/>
                </a:lnTo>
                <a:lnTo>
                  <a:pt x="33693" y="114300"/>
                </a:lnTo>
                <a:lnTo>
                  <a:pt x="33693" y="120650"/>
                </a:lnTo>
                <a:lnTo>
                  <a:pt x="33693" y="128270"/>
                </a:lnTo>
                <a:lnTo>
                  <a:pt x="33693" y="134620"/>
                </a:lnTo>
                <a:lnTo>
                  <a:pt x="33693" y="140970"/>
                </a:lnTo>
                <a:lnTo>
                  <a:pt x="40424" y="14097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55" y="161290"/>
                </a:lnTo>
                <a:lnTo>
                  <a:pt x="47155" y="168910"/>
                </a:lnTo>
                <a:lnTo>
                  <a:pt x="47155" y="175260"/>
                </a:lnTo>
                <a:lnTo>
                  <a:pt x="47155" y="181610"/>
                </a:lnTo>
                <a:lnTo>
                  <a:pt x="53898" y="181610"/>
                </a:lnTo>
                <a:lnTo>
                  <a:pt x="53898" y="189230"/>
                </a:lnTo>
                <a:lnTo>
                  <a:pt x="53898" y="195580"/>
                </a:lnTo>
                <a:lnTo>
                  <a:pt x="60629" y="195580"/>
                </a:lnTo>
                <a:lnTo>
                  <a:pt x="60629" y="201930"/>
                </a:lnTo>
                <a:lnTo>
                  <a:pt x="67373" y="20193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17" y="215900"/>
                </a:lnTo>
                <a:lnTo>
                  <a:pt x="74117" y="222250"/>
                </a:lnTo>
                <a:lnTo>
                  <a:pt x="80848" y="222250"/>
                </a:lnTo>
                <a:lnTo>
                  <a:pt x="80848" y="228600"/>
                </a:lnTo>
                <a:lnTo>
                  <a:pt x="80848" y="236220"/>
                </a:lnTo>
                <a:lnTo>
                  <a:pt x="80848" y="242570"/>
                </a:lnTo>
                <a:lnTo>
                  <a:pt x="518782" y="242570"/>
                </a:lnTo>
                <a:lnTo>
                  <a:pt x="518782" y="236220"/>
                </a:lnTo>
                <a:lnTo>
                  <a:pt x="518782" y="228600"/>
                </a:lnTo>
                <a:close/>
              </a:path>
              <a:path w="1172845" h="242569">
                <a:moveTo>
                  <a:pt x="1172337" y="6350"/>
                </a:moveTo>
                <a:lnTo>
                  <a:pt x="875880" y="6350"/>
                </a:lnTo>
                <a:lnTo>
                  <a:pt x="875880" y="13970"/>
                </a:lnTo>
                <a:lnTo>
                  <a:pt x="862406" y="13970"/>
                </a:lnTo>
                <a:lnTo>
                  <a:pt x="862406" y="20320"/>
                </a:lnTo>
                <a:lnTo>
                  <a:pt x="848931" y="20320"/>
                </a:lnTo>
                <a:lnTo>
                  <a:pt x="848931" y="26670"/>
                </a:lnTo>
                <a:lnTo>
                  <a:pt x="835456" y="26670"/>
                </a:lnTo>
                <a:lnTo>
                  <a:pt x="835456" y="33020"/>
                </a:lnTo>
                <a:lnTo>
                  <a:pt x="828713" y="33020"/>
                </a:lnTo>
                <a:lnTo>
                  <a:pt x="828713" y="40640"/>
                </a:lnTo>
                <a:lnTo>
                  <a:pt x="821982" y="40640"/>
                </a:lnTo>
                <a:lnTo>
                  <a:pt x="821982" y="46990"/>
                </a:lnTo>
                <a:lnTo>
                  <a:pt x="815238" y="46990"/>
                </a:lnTo>
                <a:lnTo>
                  <a:pt x="815238" y="53340"/>
                </a:lnTo>
                <a:lnTo>
                  <a:pt x="808507" y="53340"/>
                </a:lnTo>
                <a:lnTo>
                  <a:pt x="808507" y="60960"/>
                </a:lnTo>
                <a:lnTo>
                  <a:pt x="788289" y="60960"/>
                </a:lnTo>
                <a:lnTo>
                  <a:pt x="788289" y="67310"/>
                </a:lnTo>
                <a:lnTo>
                  <a:pt x="781558" y="67310"/>
                </a:lnTo>
                <a:lnTo>
                  <a:pt x="781558" y="73660"/>
                </a:lnTo>
                <a:lnTo>
                  <a:pt x="781558" y="81280"/>
                </a:lnTo>
                <a:lnTo>
                  <a:pt x="768083" y="81280"/>
                </a:lnTo>
                <a:lnTo>
                  <a:pt x="768083" y="87630"/>
                </a:lnTo>
                <a:lnTo>
                  <a:pt x="761339" y="87630"/>
                </a:lnTo>
                <a:lnTo>
                  <a:pt x="761339" y="93980"/>
                </a:lnTo>
                <a:lnTo>
                  <a:pt x="754595" y="93980"/>
                </a:lnTo>
                <a:lnTo>
                  <a:pt x="754595" y="101600"/>
                </a:lnTo>
                <a:lnTo>
                  <a:pt x="747864" y="101600"/>
                </a:lnTo>
                <a:lnTo>
                  <a:pt x="747864" y="107950"/>
                </a:lnTo>
                <a:lnTo>
                  <a:pt x="741133" y="107950"/>
                </a:lnTo>
                <a:lnTo>
                  <a:pt x="741133" y="114300"/>
                </a:lnTo>
                <a:lnTo>
                  <a:pt x="734390" y="114300"/>
                </a:lnTo>
                <a:lnTo>
                  <a:pt x="734390" y="120650"/>
                </a:lnTo>
                <a:lnTo>
                  <a:pt x="727659" y="120650"/>
                </a:lnTo>
                <a:lnTo>
                  <a:pt x="727659" y="128270"/>
                </a:lnTo>
                <a:lnTo>
                  <a:pt x="720915" y="128270"/>
                </a:lnTo>
                <a:lnTo>
                  <a:pt x="720915" y="134620"/>
                </a:lnTo>
                <a:lnTo>
                  <a:pt x="720915" y="140970"/>
                </a:lnTo>
                <a:lnTo>
                  <a:pt x="714184" y="140970"/>
                </a:lnTo>
                <a:lnTo>
                  <a:pt x="714184" y="148590"/>
                </a:lnTo>
                <a:lnTo>
                  <a:pt x="714184" y="154940"/>
                </a:lnTo>
                <a:lnTo>
                  <a:pt x="707440" y="154940"/>
                </a:lnTo>
                <a:lnTo>
                  <a:pt x="707440" y="161290"/>
                </a:lnTo>
                <a:lnTo>
                  <a:pt x="700709" y="161290"/>
                </a:lnTo>
                <a:lnTo>
                  <a:pt x="700709" y="168910"/>
                </a:lnTo>
                <a:lnTo>
                  <a:pt x="693966" y="168910"/>
                </a:lnTo>
                <a:lnTo>
                  <a:pt x="693966" y="175260"/>
                </a:lnTo>
                <a:lnTo>
                  <a:pt x="687235" y="175260"/>
                </a:lnTo>
                <a:lnTo>
                  <a:pt x="687235" y="181610"/>
                </a:lnTo>
                <a:lnTo>
                  <a:pt x="687235" y="189230"/>
                </a:lnTo>
                <a:lnTo>
                  <a:pt x="680491" y="189230"/>
                </a:lnTo>
                <a:lnTo>
                  <a:pt x="680491" y="195580"/>
                </a:lnTo>
                <a:lnTo>
                  <a:pt x="673747" y="195580"/>
                </a:lnTo>
                <a:lnTo>
                  <a:pt x="673747" y="201930"/>
                </a:lnTo>
                <a:lnTo>
                  <a:pt x="673747" y="208280"/>
                </a:lnTo>
                <a:lnTo>
                  <a:pt x="667016" y="208280"/>
                </a:lnTo>
                <a:lnTo>
                  <a:pt x="667016" y="215900"/>
                </a:lnTo>
                <a:lnTo>
                  <a:pt x="660285" y="215900"/>
                </a:lnTo>
                <a:lnTo>
                  <a:pt x="660285" y="222250"/>
                </a:lnTo>
                <a:lnTo>
                  <a:pt x="653542" y="222250"/>
                </a:lnTo>
                <a:lnTo>
                  <a:pt x="653542" y="228600"/>
                </a:lnTo>
                <a:lnTo>
                  <a:pt x="653542" y="236220"/>
                </a:lnTo>
                <a:lnTo>
                  <a:pt x="653542" y="242570"/>
                </a:lnTo>
                <a:lnTo>
                  <a:pt x="1078001" y="242570"/>
                </a:lnTo>
                <a:lnTo>
                  <a:pt x="1078001" y="236220"/>
                </a:lnTo>
                <a:lnTo>
                  <a:pt x="1084745" y="236220"/>
                </a:lnTo>
                <a:lnTo>
                  <a:pt x="1084745" y="228600"/>
                </a:lnTo>
                <a:lnTo>
                  <a:pt x="1091476" y="228600"/>
                </a:lnTo>
                <a:lnTo>
                  <a:pt x="1091476" y="222250"/>
                </a:lnTo>
                <a:lnTo>
                  <a:pt x="1098219" y="222250"/>
                </a:lnTo>
                <a:lnTo>
                  <a:pt x="1098219" y="215900"/>
                </a:lnTo>
                <a:lnTo>
                  <a:pt x="1098219" y="208280"/>
                </a:lnTo>
                <a:lnTo>
                  <a:pt x="1098219" y="201930"/>
                </a:lnTo>
                <a:lnTo>
                  <a:pt x="1098219" y="195580"/>
                </a:lnTo>
                <a:lnTo>
                  <a:pt x="1111694" y="195580"/>
                </a:lnTo>
                <a:lnTo>
                  <a:pt x="1111694" y="189230"/>
                </a:lnTo>
                <a:lnTo>
                  <a:pt x="1118438" y="189230"/>
                </a:lnTo>
                <a:lnTo>
                  <a:pt x="1118438" y="181610"/>
                </a:lnTo>
                <a:lnTo>
                  <a:pt x="1118438" y="175260"/>
                </a:lnTo>
                <a:lnTo>
                  <a:pt x="1118438" y="168910"/>
                </a:lnTo>
                <a:lnTo>
                  <a:pt x="1118438" y="161290"/>
                </a:lnTo>
                <a:lnTo>
                  <a:pt x="1125169" y="161290"/>
                </a:lnTo>
                <a:lnTo>
                  <a:pt x="1125169" y="154940"/>
                </a:lnTo>
                <a:lnTo>
                  <a:pt x="1131900" y="154940"/>
                </a:lnTo>
                <a:lnTo>
                  <a:pt x="1131900" y="148590"/>
                </a:lnTo>
                <a:lnTo>
                  <a:pt x="1131900" y="140970"/>
                </a:lnTo>
                <a:lnTo>
                  <a:pt x="1138643" y="140970"/>
                </a:lnTo>
                <a:lnTo>
                  <a:pt x="1138643" y="134620"/>
                </a:lnTo>
                <a:lnTo>
                  <a:pt x="1138643" y="128270"/>
                </a:lnTo>
                <a:lnTo>
                  <a:pt x="1138643" y="120650"/>
                </a:lnTo>
                <a:lnTo>
                  <a:pt x="1138643" y="114300"/>
                </a:lnTo>
                <a:lnTo>
                  <a:pt x="1145374" y="114300"/>
                </a:lnTo>
                <a:lnTo>
                  <a:pt x="1145374" y="107950"/>
                </a:lnTo>
                <a:lnTo>
                  <a:pt x="1145374" y="101600"/>
                </a:lnTo>
                <a:lnTo>
                  <a:pt x="1152118" y="101600"/>
                </a:lnTo>
                <a:lnTo>
                  <a:pt x="1152118" y="60960"/>
                </a:lnTo>
                <a:lnTo>
                  <a:pt x="1158862" y="60960"/>
                </a:lnTo>
                <a:lnTo>
                  <a:pt x="1158862" y="53340"/>
                </a:lnTo>
                <a:lnTo>
                  <a:pt x="1158862" y="46990"/>
                </a:lnTo>
                <a:lnTo>
                  <a:pt x="1158862" y="40640"/>
                </a:lnTo>
                <a:lnTo>
                  <a:pt x="1158862" y="33020"/>
                </a:lnTo>
                <a:lnTo>
                  <a:pt x="1172337" y="33020"/>
                </a:lnTo>
                <a:lnTo>
                  <a:pt x="1172337" y="26670"/>
                </a:lnTo>
                <a:lnTo>
                  <a:pt x="1172337" y="20320"/>
                </a:lnTo>
                <a:lnTo>
                  <a:pt x="1172337" y="13970"/>
                </a:lnTo>
                <a:lnTo>
                  <a:pt x="1172337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89" name="bg object 89"/>
          <p:cNvSpPr/>
          <p:nvPr/>
        </p:nvSpPr>
        <p:spPr>
          <a:xfrm>
            <a:off x="8558644" y="13478419"/>
            <a:ext cx="1474576" cy="73660"/>
          </a:xfrm>
          <a:custGeom>
            <a:avLst/>
            <a:gdLst/>
            <a:ahLst/>
            <a:cxnLst/>
            <a:rect l="l" t="t" r="r" b="b"/>
            <a:pathLst>
              <a:path w="1172845" h="73659">
                <a:moveTo>
                  <a:pt x="282968" y="67310"/>
                </a:moveTo>
                <a:lnTo>
                  <a:pt x="276237" y="67310"/>
                </a:lnTo>
                <a:lnTo>
                  <a:pt x="276237" y="60960"/>
                </a:lnTo>
                <a:lnTo>
                  <a:pt x="256032" y="60960"/>
                </a:lnTo>
                <a:lnTo>
                  <a:pt x="256032" y="53340"/>
                </a:lnTo>
                <a:lnTo>
                  <a:pt x="242544" y="53340"/>
                </a:lnTo>
                <a:lnTo>
                  <a:pt x="242544" y="46990"/>
                </a:lnTo>
                <a:lnTo>
                  <a:pt x="235813" y="46990"/>
                </a:lnTo>
                <a:lnTo>
                  <a:pt x="235813" y="40640"/>
                </a:lnTo>
                <a:lnTo>
                  <a:pt x="215595" y="40640"/>
                </a:lnTo>
                <a:lnTo>
                  <a:pt x="215595" y="33020"/>
                </a:lnTo>
                <a:lnTo>
                  <a:pt x="202120" y="33020"/>
                </a:lnTo>
                <a:lnTo>
                  <a:pt x="202120" y="26670"/>
                </a:lnTo>
                <a:lnTo>
                  <a:pt x="168440" y="26670"/>
                </a:lnTo>
                <a:lnTo>
                  <a:pt x="168440" y="13970"/>
                </a:lnTo>
                <a:lnTo>
                  <a:pt x="128016" y="13970"/>
                </a:lnTo>
                <a:lnTo>
                  <a:pt x="128016" y="6350"/>
                </a:lnTo>
                <a:lnTo>
                  <a:pt x="94322" y="6350"/>
                </a:lnTo>
                <a:lnTo>
                  <a:pt x="94322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73660"/>
                </a:lnTo>
                <a:lnTo>
                  <a:pt x="282968" y="73660"/>
                </a:lnTo>
                <a:lnTo>
                  <a:pt x="282968" y="67310"/>
                </a:lnTo>
                <a:close/>
              </a:path>
              <a:path w="1172845" h="73659">
                <a:moveTo>
                  <a:pt x="1172337" y="0"/>
                </a:moveTo>
                <a:lnTo>
                  <a:pt x="1064526" y="0"/>
                </a:lnTo>
                <a:lnTo>
                  <a:pt x="1064526" y="6350"/>
                </a:lnTo>
                <a:lnTo>
                  <a:pt x="1030846" y="6350"/>
                </a:lnTo>
                <a:lnTo>
                  <a:pt x="1030846" y="13970"/>
                </a:lnTo>
                <a:lnTo>
                  <a:pt x="997153" y="13970"/>
                </a:lnTo>
                <a:lnTo>
                  <a:pt x="997153" y="26670"/>
                </a:lnTo>
                <a:lnTo>
                  <a:pt x="976947" y="26670"/>
                </a:lnTo>
                <a:lnTo>
                  <a:pt x="976947" y="33020"/>
                </a:lnTo>
                <a:lnTo>
                  <a:pt x="943254" y="33020"/>
                </a:lnTo>
                <a:lnTo>
                  <a:pt x="943254" y="40640"/>
                </a:lnTo>
                <a:lnTo>
                  <a:pt x="929779" y="40640"/>
                </a:lnTo>
                <a:lnTo>
                  <a:pt x="929779" y="46990"/>
                </a:lnTo>
                <a:lnTo>
                  <a:pt x="923048" y="46990"/>
                </a:lnTo>
                <a:lnTo>
                  <a:pt x="923048" y="53340"/>
                </a:lnTo>
                <a:lnTo>
                  <a:pt x="902830" y="53340"/>
                </a:lnTo>
                <a:lnTo>
                  <a:pt x="902830" y="60960"/>
                </a:lnTo>
                <a:lnTo>
                  <a:pt x="889355" y="60960"/>
                </a:lnTo>
                <a:lnTo>
                  <a:pt x="889355" y="67310"/>
                </a:lnTo>
                <a:lnTo>
                  <a:pt x="875880" y="67310"/>
                </a:lnTo>
                <a:lnTo>
                  <a:pt x="875880" y="73660"/>
                </a:lnTo>
                <a:lnTo>
                  <a:pt x="1172337" y="73660"/>
                </a:lnTo>
                <a:lnTo>
                  <a:pt x="1172337" y="67310"/>
                </a:lnTo>
                <a:lnTo>
                  <a:pt x="1172337" y="60960"/>
                </a:lnTo>
                <a:lnTo>
                  <a:pt x="1172337" y="6350"/>
                </a:lnTo>
                <a:lnTo>
                  <a:pt x="1172337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0" name="bg object 90"/>
          <p:cNvSpPr/>
          <p:nvPr/>
        </p:nvSpPr>
        <p:spPr>
          <a:xfrm>
            <a:off x="6779762" y="12932319"/>
            <a:ext cx="1651813" cy="1282700"/>
          </a:xfrm>
          <a:custGeom>
            <a:avLst/>
            <a:gdLst/>
            <a:ahLst/>
            <a:cxnLst/>
            <a:rect l="l" t="t" r="r" b="b"/>
            <a:pathLst>
              <a:path w="1313815" h="1282700">
                <a:moveTo>
                  <a:pt x="1071270" y="0"/>
                </a:moveTo>
                <a:lnTo>
                  <a:pt x="781545" y="0"/>
                </a:lnTo>
                <a:lnTo>
                  <a:pt x="781545" y="762000"/>
                </a:lnTo>
                <a:lnTo>
                  <a:pt x="788289" y="762000"/>
                </a:lnTo>
                <a:lnTo>
                  <a:pt x="788289" y="768350"/>
                </a:lnTo>
                <a:lnTo>
                  <a:pt x="795032" y="768350"/>
                </a:lnTo>
                <a:lnTo>
                  <a:pt x="795032" y="774700"/>
                </a:lnTo>
                <a:lnTo>
                  <a:pt x="801763" y="774700"/>
                </a:lnTo>
                <a:lnTo>
                  <a:pt x="801763" y="782320"/>
                </a:lnTo>
                <a:lnTo>
                  <a:pt x="808494" y="782320"/>
                </a:lnTo>
                <a:lnTo>
                  <a:pt x="808494" y="788670"/>
                </a:lnTo>
                <a:lnTo>
                  <a:pt x="815238" y="788670"/>
                </a:lnTo>
                <a:lnTo>
                  <a:pt x="815238" y="795020"/>
                </a:lnTo>
                <a:lnTo>
                  <a:pt x="821969" y="795020"/>
                </a:lnTo>
                <a:lnTo>
                  <a:pt x="821969" y="802640"/>
                </a:lnTo>
                <a:lnTo>
                  <a:pt x="828713" y="802640"/>
                </a:lnTo>
                <a:lnTo>
                  <a:pt x="828713" y="808990"/>
                </a:lnTo>
                <a:lnTo>
                  <a:pt x="835444" y="808990"/>
                </a:lnTo>
                <a:lnTo>
                  <a:pt x="835444" y="815340"/>
                </a:lnTo>
                <a:lnTo>
                  <a:pt x="848918" y="815340"/>
                </a:lnTo>
                <a:lnTo>
                  <a:pt x="848918" y="821690"/>
                </a:lnTo>
                <a:lnTo>
                  <a:pt x="862406" y="821690"/>
                </a:lnTo>
                <a:lnTo>
                  <a:pt x="862406" y="842010"/>
                </a:lnTo>
                <a:lnTo>
                  <a:pt x="869137" y="842010"/>
                </a:lnTo>
                <a:lnTo>
                  <a:pt x="869137" y="849630"/>
                </a:lnTo>
                <a:lnTo>
                  <a:pt x="875880" y="849630"/>
                </a:lnTo>
                <a:lnTo>
                  <a:pt x="875880" y="855980"/>
                </a:lnTo>
                <a:lnTo>
                  <a:pt x="889355" y="855980"/>
                </a:lnTo>
                <a:lnTo>
                  <a:pt x="889355" y="869950"/>
                </a:lnTo>
                <a:lnTo>
                  <a:pt x="896086" y="869950"/>
                </a:lnTo>
                <a:lnTo>
                  <a:pt x="896086" y="876300"/>
                </a:lnTo>
                <a:lnTo>
                  <a:pt x="909561" y="876300"/>
                </a:lnTo>
                <a:lnTo>
                  <a:pt x="909561" y="889000"/>
                </a:lnTo>
                <a:lnTo>
                  <a:pt x="916305" y="889000"/>
                </a:lnTo>
                <a:lnTo>
                  <a:pt x="916305" y="896620"/>
                </a:lnTo>
                <a:lnTo>
                  <a:pt x="929779" y="896620"/>
                </a:lnTo>
                <a:lnTo>
                  <a:pt x="929779" y="909320"/>
                </a:lnTo>
                <a:lnTo>
                  <a:pt x="936510" y="909320"/>
                </a:lnTo>
                <a:lnTo>
                  <a:pt x="936510" y="916940"/>
                </a:lnTo>
                <a:lnTo>
                  <a:pt x="949985" y="916940"/>
                </a:lnTo>
                <a:lnTo>
                  <a:pt x="949985" y="923290"/>
                </a:lnTo>
                <a:lnTo>
                  <a:pt x="956729" y="923290"/>
                </a:lnTo>
                <a:lnTo>
                  <a:pt x="956729" y="937260"/>
                </a:lnTo>
                <a:lnTo>
                  <a:pt x="970203" y="937260"/>
                </a:lnTo>
                <a:lnTo>
                  <a:pt x="970203" y="943610"/>
                </a:lnTo>
                <a:lnTo>
                  <a:pt x="976934" y="943610"/>
                </a:lnTo>
                <a:lnTo>
                  <a:pt x="976934" y="949960"/>
                </a:lnTo>
                <a:lnTo>
                  <a:pt x="983678" y="949960"/>
                </a:lnTo>
                <a:lnTo>
                  <a:pt x="983678" y="957580"/>
                </a:lnTo>
                <a:lnTo>
                  <a:pt x="990409" y="957580"/>
                </a:lnTo>
                <a:lnTo>
                  <a:pt x="990409" y="970280"/>
                </a:lnTo>
                <a:lnTo>
                  <a:pt x="1003884" y="970280"/>
                </a:lnTo>
                <a:lnTo>
                  <a:pt x="1003884" y="984250"/>
                </a:lnTo>
                <a:lnTo>
                  <a:pt x="1010627" y="984250"/>
                </a:lnTo>
                <a:lnTo>
                  <a:pt x="1010627" y="990600"/>
                </a:lnTo>
                <a:lnTo>
                  <a:pt x="1017358" y="990600"/>
                </a:lnTo>
                <a:lnTo>
                  <a:pt x="1017358" y="996950"/>
                </a:lnTo>
                <a:lnTo>
                  <a:pt x="1030846" y="996950"/>
                </a:lnTo>
                <a:lnTo>
                  <a:pt x="1030846" y="1010920"/>
                </a:lnTo>
                <a:lnTo>
                  <a:pt x="1044321" y="1010920"/>
                </a:lnTo>
                <a:lnTo>
                  <a:pt x="1044321" y="1024890"/>
                </a:lnTo>
                <a:lnTo>
                  <a:pt x="1057783" y="1024890"/>
                </a:lnTo>
                <a:lnTo>
                  <a:pt x="1057783" y="1037590"/>
                </a:lnTo>
                <a:lnTo>
                  <a:pt x="1071270" y="1037590"/>
                </a:lnTo>
                <a:lnTo>
                  <a:pt x="1071270" y="1024890"/>
                </a:lnTo>
                <a:lnTo>
                  <a:pt x="1071270" y="1010920"/>
                </a:lnTo>
                <a:lnTo>
                  <a:pt x="1071270" y="762000"/>
                </a:lnTo>
                <a:lnTo>
                  <a:pt x="1071270" y="0"/>
                </a:lnTo>
                <a:close/>
              </a:path>
              <a:path w="1313815" h="1282700">
                <a:moveTo>
                  <a:pt x="1293609" y="1280160"/>
                </a:moveTo>
                <a:lnTo>
                  <a:pt x="1286865" y="1280160"/>
                </a:lnTo>
                <a:lnTo>
                  <a:pt x="1286865" y="1273810"/>
                </a:lnTo>
                <a:lnTo>
                  <a:pt x="1280134" y="1273810"/>
                </a:lnTo>
                <a:lnTo>
                  <a:pt x="1280134" y="1267460"/>
                </a:lnTo>
                <a:lnTo>
                  <a:pt x="1273390" y="1267460"/>
                </a:lnTo>
                <a:lnTo>
                  <a:pt x="1273390" y="1259840"/>
                </a:lnTo>
                <a:lnTo>
                  <a:pt x="1259916" y="1259840"/>
                </a:lnTo>
                <a:lnTo>
                  <a:pt x="1259916" y="1253490"/>
                </a:lnTo>
                <a:lnTo>
                  <a:pt x="1253185" y="1253490"/>
                </a:lnTo>
                <a:lnTo>
                  <a:pt x="1253185" y="1247140"/>
                </a:lnTo>
                <a:lnTo>
                  <a:pt x="1246441" y="1247140"/>
                </a:lnTo>
                <a:lnTo>
                  <a:pt x="1246441" y="1239520"/>
                </a:lnTo>
                <a:lnTo>
                  <a:pt x="1239697" y="1239520"/>
                </a:lnTo>
                <a:lnTo>
                  <a:pt x="1239697" y="1233170"/>
                </a:lnTo>
                <a:lnTo>
                  <a:pt x="0" y="1233170"/>
                </a:lnTo>
                <a:lnTo>
                  <a:pt x="0" y="1282700"/>
                </a:lnTo>
                <a:lnTo>
                  <a:pt x="1293609" y="1282700"/>
                </a:lnTo>
                <a:lnTo>
                  <a:pt x="1293609" y="1280160"/>
                </a:lnTo>
                <a:close/>
              </a:path>
              <a:path w="1313815" h="1282700">
                <a:moveTo>
                  <a:pt x="1313815" y="0"/>
                </a:moveTo>
                <a:lnTo>
                  <a:pt x="1084745" y="0"/>
                </a:lnTo>
                <a:lnTo>
                  <a:pt x="1084745" y="1057910"/>
                </a:lnTo>
                <a:lnTo>
                  <a:pt x="1091476" y="1057910"/>
                </a:lnTo>
                <a:lnTo>
                  <a:pt x="1091476" y="1064260"/>
                </a:lnTo>
                <a:lnTo>
                  <a:pt x="1098219" y="1064260"/>
                </a:lnTo>
                <a:lnTo>
                  <a:pt x="1098219" y="1071880"/>
                </a:lnTo>
                <a:lnTo>
                  <a:pt x="1104950" y="1071880"/>
                </a:lnTo>
                <a:lnTo>
                  <a:pt x="1104950" y="1078230"/>
                </a:lnTo>
                <a:lnTo>
                  <a:pt x="1111694" y="1078230"/>
                </a:lnTo>
                <a:lnTo>
                  <a:pt x="1111694" y="1084580"/>
                </a:lnTo>
                <a:lnTo>
                  <a:pt x="1118425" y="1084580"/>
                </a:lnTo>
                <a:lnTo>
                  <a:pt x="1118425" y="1092200"/>
                </a:lnTo>
                <a:lnTo>
                  <a:pt x="1125169" y="1092200"/>
                </a:lnTo>
                <a:lnTo>
                  <a:pt x="1125169" y="1098550"/>
                </a:lnTo>
                <a:lnTo>
                  <a:pt x="1131900" y="1098550"/>
                </a:lnTo>
                <a:lnTo>
                  <a:pt x="1131900" y="1104900"/>
                </a:lnTo>
                <a:lnTo>
                  <a:pt x="1138643" y="1104900"/>
                </a:lnTo>
                <a:lnTo>
                  <a:pt x="1138643" y="1112520"/>
                </a:lnTo>
                <a:lnTo>
                  <a:pt x="1145374" y="1112520"/>
                </a:lnTo>
                <a:lnTo>
                  <a:pt x="1145374" y="1118870"/>
                </a:lnTo>
                <a:lnTo>
                  <a:pt x="1152118" y="1118870"/>
                </a:lnTo>
                <a:lnTo>
                  <a:pt x="1152118" y="1125220"/>
                </a:lnTo>
                <a:lnTo>
                  <a:pt x="1158849" y="1125220"/>
                </a:lnTo>
                <a:lnTo>
                  <a:pt x="1158849" y="1131570"/>
                </a:lnTo>
                <a:lnTo>
                  <a:pt x="1165593" y="1131570"/>
                </a:lnTo>
                <a:lnTo>
                  <a:pt x="1165593" y="1139190"/>
                </a:lnTo>
                <a:lnTo>
                  <a:pt x="1172324" y="1139190"/>
                </a:lnTo>
                <a:lnTo>
                  <a:pt x="1172324" y="1145540"/>
                </a:lnTo>
                <a:lnTo>
                  <a:pt x="1179068" y="1145540"/>
                </a:lnTo>
                <a:lnTo>
                  <a:pt x="1179068" y="1151890"/>
                </a:lnTo>
                <a:lnTo>
                  <a:pt x="1185799" y="1151890"/>
                </a:lnTo>
                <a:lnTo>
                  <a:pt x="1185799" y="1165860"/>
                </a:lnTo>
                <a:lnTo>
                  <a:pt x="1199273" y="1165860"/>
                </a:lnTo>
                <a:lnTo>
                  <a:pt x="1199273" y="1172210"/>
                </a:lnTo>
                <a:lnTo>
                  <a:pt x="1206017" y="1172210"/>
                </a:lnTo>
                <a:lnTo>
                  <a:pt x="1206017" y="1179830"/>
                </a:lnTo>
                <a:lnTo>
                  <a:pt x="1212748" y="1179830"/>
                </a:lnTo>
                <a:lnTo>
                  <a:pt x="1212748" y="1186180"/>
                </a:lnTo>
                <a:lnTo>
                  <a:pt x="1219492" y="1186180"/>
                </a:lnTo>
                <a:lnTo>
                  <a:pt x="1219492" y="1192530"/>
                </a:lnTo>
                <a:lnTo>
                  <a:pt x="1226223" y="1192530"/>
                </a:lnTo>
                <a:lnTo>
                  <a:pt x="1226223" y="1200150"/>
                </a:lnTo>
                <a:lnTo>
                  <a:pt x="1232966" y="1200150"/>
                </a:lnTo>
                <a:lnTo>
                  <a:pt x="1232966" y="1206500"/>
                </a:lnTo>
                <a:lnTo>
                  <a:pt x="1239697" y="1206500"/>
                </a:lnTo>
                <a:lnTo>
                  <a:pt x="1239697" y="1212850"/>
                </a:lnTo>
                <a:lnTo>
                  <a:pt x="1246441" y="1212850"/>
                </a:lnTo>
                <a:lnTo>
                  <a:pt x="1246441" y="1219200"/>
                </a:lnTo>
                <a:lnTo>
                  <a:pt x="1253185" y="1219200"/>
                </a:lnTo>
                <a:lnTo>
                  <a:pt x="1253185" y="1226820"/>
                </a:lnTo>
                <a:lnTo>
                  <a:pt x="1259916" y="1226820"/>
                </a:lnTo>
                <a:lnTo>
                  <a:pt x="1259916" y="1233170"/>
                </a:lnTo>
                <a:lnTo>
                  <a:pt x="1266659" y="1233170"/>
                </a:lnTo>
                <a:lnTo>
                  <a:pt x="1266659" y="1239520"/>
                </a:lnTo>
                <a:lnTo>
                  <a:pt x="1273390" y="1239520"/>
                </a:lnTo>
                <a:lnTo>
                  <a:pt x="1273390" y="1247140"/>
                </a:lnTo>
                <a:lnTo>
                  <a:pt x="1280134" y="1247140"/>
                </a:lnTo>
                <a:lnTo>
                  <a:pt x="1280134" y="1253490"/>
                </a:lnTo>
                <a:lnTo>
                  <a:pt x="1286865" y="1253490"/>
                </a:lnTo>
                <a:lnTo>
                  <a:pt x="1286865" y="1259840"/>
                </a:lnTo>
                <a:lnTo>
                  <a:pt x="1293609" y="1259840"/>
                </a:lnTo>
                <a:lnTo>
                  <a:pt x="1293609" y="1267460"/>
                </a:lnTo>
                <a:lnTo>
                  <a:pt x="1300340" y="1267460"/>
                </a:lnTo>
                <a:lnTo>
                  <a:pt x="1300340" y="1273810"/>
                </a:lnTo>
                <a:lnTo>
                  <a:pt x="1313815" y="1273810"/>
                </a:lnTo>
                <a:lnTo>
                  <a:pt x="1313815" y="1267460"/>
                </a:lnTo>
                <a:lnTo>
                  <a:pt x="1313815" y="1259840"/>
                </a:lnTo>
                <a:lnTo>
                  <a:pt x="1313815" y="1057910"/>
                </a:lnTo>
                <a:lnTo>
                  <a:pt x="1313815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1" name="bg object 91"/>
          <p:cNvSpPr/>
          <p:nvPr/>
        </p:nvSpPr>
        <p:spPr>
          <a:xfrm>
            <a:off x="6779763" y="13714639"/>
            <a:ext cx="1559203" cy="457200"/>
          </a:xfrm>
          <a:custGeom>
            <a:avLst/>
            <a:gdLst/>
            <a:ahLst/>
            <a:cxnLst/>
            <a:rect l="l" t="t" r="r" b="b"/>
            <a:pathLst>
              <a:path w="1240154" h="457200">
                <a:moveTo>
                  <a:pt x="1051052" y="261620"/>
                </a:moveTo>
                <a:lnTo>
                  <a:pt x="1044321" y="261620"/>
                </a:lnTo>
                <a:lnTo>
                  <a:pt x="1044321" y="255270"/>
                </a:lnTo>
                <a:lnTo>
                  <a:pt x="1037577" y="255270"/>
                </a:lnTo>
                <a:lnTo>
                  <a:pt x="1037577" y="248920"/>
                </a:lnTo>
                <a:lnTo>
                  <a:pt x="1030846" y="248920"/>
                </a:lnTo>
                <a:lnTo>
                  <a:pt x="1030846" y="242570"/>
                </a:lnTo>
                <a:lnTo>
                  <a:pt x="1024102" y="242570"/>
                </a:lnTo>
                <a:lnTo>
                  <a:pt x="1024102" y="234950"/>
                </a:lnTo>
                <a:lnTo>
                  <a:pt x="1017358" y="234950"/>
                </a:lnTo>
                <a:lnTo>
                  <a:pt x="1017358" y="228600"/>
                </a:lnTo>
                <a:lnTo>
                  <a:pt x="1010627" y="228600"/>
                </a:lnTo>
                <a:lnTo>
                  <a:pt x="1010627" y="222250"/>
                </a:lnTo>
                <a:lnTo>
                  <a:pt x="1003884" y="222250"/>
                </a:lnTo>
                <a:lnTo>
                  <a:pt x="1003884" y="208280"/>
                </a:lnTo>
                <a:lnTo>
                  <a:pt x="990409" y="208280"/>
                </a:lnTo>
                <a:lnTo>
                  <a:pt x="990409" y="201930"/>
                </a:lnTo>
                <a:lnTo>
                  <a:pt x="983678" y="201930"/>
                </a:lnTo>
                <a:lnTo>
                  <a:pt x="983678" y="194310"/>
                </a:lnTo>
                <a:lnTo>
                  <a:pt x="976934" y="194310"/>
                </a:lnTo>
                <a:lnTo>
                  <a:pt x="976934" y="187960"/>
                </a:lnTo>
                <a:lnTo>
                  <a:pt x="970203" y="187960"/>
                </a:lnTo>
                <a:lnTo>
                  <a:pt x="970203" y="175260"/>
                </a:lnTo>
                <a:lnTo>
                  <a:pt x="956729" y="175260"/>
                </a:lnTo>
                <a:lnTo>
                  <a:pt x="956729" y="167640"/>
                </a:lnTo>
                <a:lnTo>
                  <a:pt x="949985" y="167640"/>
                </a:lnTo>
                <a:lnTo>
                  <a:pt x="949985" y="161290"/>
                </a:lnTo>
                <a:lnTo>
                  <a:pt x="943254" y="161290"/>
                </a:lnTo>
                <a:lnTo>
                  <a:pt x="943254" y="154940"/>
                </a:lnTo>
                <a:lnTo>
                  <a:pt x="936510" y="154940"/>
                </a:lnTo>
                <a:lnTo>
                  <a:pt x="936510" y="147320"/>
                </a:lnTo>
                <a:lnTo>
                  <a:pt x="929779" y="147320"/>
                </a:lnTo>
                <a:lnTo>
                  <a:pt x="929779" y="140970"/>
                </a:lnTo>
                <a:lnTo>
                  <a:pt x="923036" y="140970"/>
                </a:lnTo>
                <a:lnTo>
                  <a:pt x="923036" y="134620"/>
                </a:lnTo>
                <a:lnTo>
                  <a:pt x="916305" y="134620"/>
                </a:lnTo>
                <a:lnTo>
                  <a:pt x="916305" y="127000"/>
                </a:lnTo>
                <a:lnTo>
                  <a:pt x="909561" y="127000"/>
                </a:lnTo>
                <a:lnTo>
                  <a:pt x="909561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896086" y="114300"/>
                </a:lnTo>
                <a:lnTo>
                  <a:pt x="896086" y="106680"/>
                </a:lnTo>
                <a:lnTo>
                  <a:pt x="889355" y="106680"/>
                </a:lnTo>
                <a:lnTo>
                  <a:pt x="889355" y="100330"/>
                </a:lnTo>
                <a:lnTo>
                  <a:pt x="882611" y="100330"/>
                </a:lnTo>
                <a:lnTo>
                  <a:pt x="882611" y="93980"/>
                </a:lnTo>
                <a:lnTo>
                  <a:pt x="875880" y="93980"/>
                </a:lnTo>
                <a:lnTo>
                  <a:pt x="875880" y="87630"/>
                </a:lnTo>
                <a:lnTo>
                  <a:pt x="869137" y="87630"/>
                </a:lnTo>
                <a:lnTo>
                  <a:pt x="869137" y="80010"/>
                </a:lnTo>
                <a:lnTo>
                  <a:pt x="862406" y="80010"/>
                </a:lnTo>
                <a:lnTo>
                  <a:pt x="862406" y="73660"/>
                </a:lnTo>
                <a:lnTo>
                  <a:pt x="855662" y="73660"/>
                </a:lnTo>
                <a:lnTo>
                  <a:pt x="855662" y="67310"/>
                </a:lnTo>
                <a:lnTo>
                  <a:pt x="848918" y="67310"/>
                </a:lnTo>
                <a:lnTo>
                  <a:pt x="848918" y="59690"/>
                </a:lnTo>
                <a:lnTo>
                  <a:pt x="842187" y="59690"/>
                </a:lnTo>
                <a:lnTo>
                  <a:pt x="842187" y="53340"/>
                </a:lnTo>
                <a:lnTo>
                  <a:pt x="835444" y="53340"/>
                </a:lnTo>
                <a:lnTo>
                  <a:pt x="835444" y="46990"/>
                </a:lnTo>
                <a:lnTo>
                  <a:pt x="828713" y="46990"/>
                </a:lnTo>
                <a:lnTo>
                  <a:pt x="828713" y="39370"/>
                </a:lnTo>
                <a:lnTo>
                  <a:pt x="821969" y="39370"/>
                </a:lnTo>
                <a:lnTo>
                  <a:pt x="821969" y="33020"/>
                </a:lnTo>
                <a:lnTo>
                  <a:pt x="815238" y="33020"/>
                </a:lnTo>
                <a:lnTo>
                  <a:pt x="815238" y="26670"/>
                </a:lnTo>
                <a:lnTo>
                  <a:pt x="808494" y="26670"/>
                </a:lnTo>
                <a:lnTo>
                  <a:pt x="808494" y="20320"/>
                </a:lnTo>
                <a:lnTo>
                  <a:pt x="801763" y="20320"/>
                </a:lnTo>
                <a:lnTo>
                  <a:pt x="801763" y="12700"/>
                </a:lnTo>
                <a:lnTo>
                  <a:pt x="795032" y="12700"/>
                </a:lnTo>
                <a:lnTo>
                  <a:pt x="795032" y="6350"/>
                </a:lnTo>
                <a:lnTo>
                  <a:pt x="788289" y="6350"/>
                </a:lnTo>
                <a:lnTo>
                  <a:pt x="788289" y="0"/>
                </a:lnTo>
                <a:lnTo>
                  <a:pt x="0" y="0"/>
                </a:lnTo>
                <a:lnTo>
                  <a:pt x="0" y="275590"/>
                </a:lnTo>
                <a:lnTo>
                  <a:pt x="1051052" y="275590"/>
                </a:lnTo>
                <a:lnTo>
                  <a:pt x="1051052" y="261620"/>
                </a:lnTo>
                <a:close/>
              </a:path>
              <a:path w="1240154" h="457200">
                <a:moveTo>
                  <a:pt x="1239697" y="450850"/>
                </a:moveTo>
                <a:lnTo>
                  <a:pt x="1232966" y="450850"/>
                </a:lnTo>
                <a:lnTo>
                  <a:pt x="1232966" y="444500"/>
                </a:lnTo>
                <a:lnTo>
                  <a:pt x="1226223" y="444500"/>
                </a:lnTo>
                <a:lnTo>
                  <a:pt x="1226223" y="436880"/>
                </a:lnTo>
                <a:lnTo>
                  <a:pt x="1219492" y="436880"/>
                </a:lnTo>
                <a:lnTo>
                  <a:pt x="1219492" y="424180"/>
                </a:lnTo>
                <a:lnTo>
                  <a:pt x="1212748" y="424180"/>
                </a:lnTo>
                <a:lnTo>
                  <a:pt x="1212748" y="417830"/>
                </a:lnTo>
                <a:lnTo>
                  <a:pt x="1199273" y="417830"/>
                </a:lnTo>
                <a:lnTo>
                  <a:pt x="1199273" y="403860"/>
                </a:lnTo>
                <a:lnTo>
                  <a:pt x="1185799" y="403860"/>
                </a:lnTo>
                <a:lnTo>
                  <a:pt x="1185799" y="397510"/>
                </a:lnTo>
                <a:lnTo>
                  <a:pt x="1179068" y="397510"/>
                </a:lnTo>
                <a:lnTo>
                  <a:pt x="1179068" y="389890"/>
                </a:lnTo>
                <a:lnTo>
                  <a:pt x="1172324" y="389890"/>
                </a:lnTo>
                <a:lnTo>
                  <a:pt x="1172324" y="383540"/>
                </a:lnTo>
                <a:lnTo>
                  <a:pt x="1165593" y="383540"/>
                </a:lnTo>
                <a:lnTo>
                  <a:pt x="1165593" y="377190"/>
                </a:lnTo>
                <a:lnTo>
                  <a:pt x="1158849" y="377190"/>
                </a:lnTo>
                <a:lnTo>
                  <a:pt x="1158849" y="363220"/>
                </a:lnTo>
                <a:lnTo>
                  <a:pt x="1145374" y="363220"/>
                </a:lnTo>
                <a:lnTo>
                  <a:pt x="1145374" y="356870"/>
                </a:lnTo>
                <a:lnTo>
                  <a:pt x="1138643" y="356870"/>
                </a:lnTo>
                <a:lnTo>
                  <a:pt x="1138643" y="349250"/>
                </a:lnTo>
                <a:lnTo>
                  <a:pt x="1131900" y="349250"/>
                </a:lnTo>
                <a:lnTo>
                  <a:pt x="1131900" y="342900"/>
                </a:lnTo>
                <a:lnTo>
                  <a:pt x="1125169" y="342900"/>
                </a:lnTo>
                <a:lnTo>
                  <a:pt x="1125169" y="336550"/>
                </a:lnTo>
                <a:lnTo>
                  <a:pt x="1118425" y="336550"/>
                </a:lnTo>
                <a:lnTo>
                  <a:pt x="1118425" y="330200"/>
                </a:lnTo>
                <a:lnTo>
                  <a:pt x="1111694" y="330200"/>
                </a:lnTo>
                <a:lnTo>
                  <a:pt x="1111694" y="322580"/>
                </a:lnTo>
                <a:lnTo>
                  <a:pt x="1104950" y="322580"/>
                </a:lnTo>
                <a:lnTo>
                  <a:pt x="1104950" y="316230"/>
                </a:lnTo>
                <a:lnTo>
                  <a:pt x="1098219" y="316230"/>
                </a:lnTo>
                <a:lnTo>
                  <a:pt x="1098219" y="309880"/>
                </a:lnTo>
                <a:lnTo>
                  <a:pt x="1091476" y="309880"/>
                </a:lnTo>
                <a:lnTo>
                  <a:pt x="1091476" y="302260"/>
                </a:lnTo>
                <a:lnTo>
                  <a:pt x="1084745" y="302260"/>
                </a:lnTo>
                <a:lnTo>
                  <a:pt x="1084745" y="295910"/>
                </a:lnTo>
                <a:lnTo>
                  <a:pt x="0" y="295910"/>
                </a:lnTo>
                <a:lnTo>
                  <a:pt x="0" y="302260"/>
                </a:lnTo>
                <a:lnTo>
                  <a:pt x="0" y="309880"/>
                </a:lnTo>
                <a:lnTo>
                  <a:pt x="0" y="457200"/>
                </a:lnTo>
                <a:lnTo>
                  <a:pt x="1239697" y="457200"/>
                </a:lnTo>
                <a:lnTo>
                  <a:pt x="1239697" y="4508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2" name="bg object 92"/>
          <p:cNvSpPr/>
          <p:nvPr/>
        </p:nvSpPr>
        <p:spPr>
          <a:xfrm>
            <a:off x="9066899" y="12932319"/>
            <a:ext cx="432713" cy="754380"/>
          </a:xfrm>
          <a:custGeom>
            <a:avLst/>
            <a:gdLst/>
            <a:ahLst/>
            <a:cxnLst/>
            <a:rect l="l" t="t" r="r" b="b"/>
            <a:pathLst>
              <a:path w="344170" h="754380">
                <a:moveTo>
                  <a:pt x="343611" y="269240"/>
                </a:moveTo>
                <a:lnTo>
                  <a:pt x="336880" y="269240"/>
                </a:lnTo>
                <a:lnTo>
                  <a:pt x="336880" y="248920"/>
                </a:lnTo>
                <a:lnTo>
                  <a:pt x="336880" y="242570"/>
                </a:lnTo>
                <a:lnTo>
                  <a:pt x="330136" y="242570"/>
                </a:lnTo>
                <a:lnTo>
                  <a:pt x="330136" y="215900"/>
                </a:lnTo>
                <a:lnTo>
                  <a:pt x="323405" y="215900"/>
                </a:lnTo>
                <a:lnTo>
                  <a:pt x="323405" y="189230"/>
                </a:lnTo>
                <a:lnTo>
                  <a:pt x="316661" y="189230"/>
                </a:lnTo>
                <a:lnTo>
                  <a:pt x="316661" y="181610"/>
                </a:lnTo>
                <a:lnTo>
                  <a:pt x="316661" y="175260"/>
                </a:lnTo>
                <a:lnTo>
                  <a:pt x="309930" y="175260"/>
                </a:lnTo>
                <a:lnTo>
                  <a:pt x="309930" y="142240"/>
                </a:lnTo>
                <a:lnTo>
                  <a:pt x="303187" y="142240"/>
                </a:lnTo>
                <a:lnTo>
                  <a:pt x="303187" y="128270"/>
                </a:lnTo>
                <a:lnTo>
                  <a:pt x="296456" y="128270"/>
                </a:lnTo>
                <a:lnTo>
                  <a:pt x="296456" y="121920"/>
                </a:lnTo>
                <a:lnTo>
                  <a:pt x="289712" y="121920"/>
                </a:lnTo>
                <a:lnTo>
                  <a:pt x="289712" y="107950"/>
                </a:lnTo>
                <a:lnTo>
                  <a:pt x="282981" y="107950"/>
                </a:lnTo>
                <a:lnTo>
                  <a:pt x="282981" y="87630"/>
                </a:lnTo>
                <a:lnTo>
                  <a:pt x="282981" y="81280"/>
                </a:lnTo>
                <a:lnTo>
                  <a:pt x="276237" y="81280"/>
                </a:lnTo>
                <a:lnTo>
                  <a:pt x="276237" y="74930"/>
                </a:lnTo>
                <a:lnTo>
                  <a:pt x="269494" y="74930"/>
                </a:lnTo>
                <a:lnTo>
                  <a:pt x="269494" y="67310"/>
                </a:lnTo>
                <a:lnTo>
                  <a:pt x="269494" y="60960"/>
                </a:lnTo>
                <a:lnTo>
                  <a:pt x="262763" y="60960"/>
                </a:lnTo>
                <a:lnTo>
                  <a:pt x="262763" y="54610"/>
                </a:lnTo>
                <a:lnTo>
                  <a:pt x="256032" y="54610"/>
                </a:lnTo>
                <a:lnTo>
                  <a:pt x="256032" y="40640"/>
                </a:lnTo>
                <a:lnTo>
                  <a:pt x="249288" y="40640"/>
                </a:lnTo>
                <a:lnTo>
                  <a:pt x="249288" y="26670"/>
                </a:lnTo>
                <a:lnTo>
                  <a:pt x="242557" y="26670"/>
                </a:lnTo>
                <a:lnTo>
                  <a:pt x="242557" y="20320"/>
                </a:lnTo>
                <a:lnTo>
                  <a:pt x="235813" y="20320"/>
                </a:lnTo>
                <a:lnTo>
                  <a:pt x="235813" y="13970"/>
                </a:lnTo>
                <a:lnTo>
                  <a:pt x="229069" y="13970"/>
                </a:lnTo>
                <a:lnTo>
                  <a:pt x="229069" y="0"/>
                </a:lnTo>
                <a:lnTo>
                  <a:pt x="121272" y="0"/>
                </a:lnTo>
                <a:lnTo>
                  <a:pt x="121272" y="13970"/>
                </a:lnTo>
                <a:lnTo>
                  <a:pt x="114528" y="13970"/>
                </a:lnTo>
                <a:lnTo>
                  <a:pt x="114528" y="20320"/>
                </a:lnTo>
                <a:lnTo>
                  <a:pt x="107797" y="20320"/>
                </a:lnTo>
                <a:lnTo>
                  <a:pt x="107797" y="26670"/>
                </a:lnTo>
                <a:lnTo>
                  <a:pt x="101066" y="26670"/>
                </a:lnTo>
                <a:lnTo>
                  <a:pt x="101066" y="40640"/>
                </a:lnTo>
                <a:lnTo>
                  <a:pt x="87591" y="40640"/>
                </a:lnTo>
                <a:lnTo>
                  <a:pt x="87591" y="54610"/>
                </a:lnTo>
                <a:lnTo>
                  <a:pt x="80848" y="54610"/>
                </a:lnTo>
                <a:lnTo>
                  <a:pt x="80848" y="60960"/>
                </a:lnTo>
                <a:lnTo>
                  <a:pt x="80848" y="67310"/>
                </a:lnTo>
                <a:lnTo>
                  <a:pt x="74104" y="67310"/>
                </a:lnTo>
                <a:lnTo>
                  <a:pt x="74104" y="74930"/>
                </a:lnTo>
                <a:lnTo>
                  <a:pt x="74104" y="81280"/>
                </a:lnTo>
                <a:lnTo>
                  <a:pt x="67373" y="81280"/>
                </a:lnTo>
                <a:lnTo>
                  <a:pt x="67373" y="87630"/>
                </a:lnTo>
                <a:lnTo>
                  <a:pt x="60629" y="87630"/>
                </a:lnTo>
                <a:lnTo>
                  <a:pt x="60629" y="107950"/>
                </a:lnTo>
                <a:lnTo>
                  <a:pt x="53898" y="107950"/>
                </a:lnTo>
                <a:lnTo>
                  <a:pt x="53898" y="121920"/>
                </a:lnTo>
                <a:lnTo>
                  <a:pt x="47155" y="121920"/>
                </a:lnTo>
                <a:lnTo>
                  <a:pt x="47155" y="128270"/>
                </a:lnTo>
                <a:lnTo>
                  <a:pt x="40424" y="128270"/>
                </a:lnTo>
                <a:lnTo>
                  <a:pt x="40424" y="142240"/>
                </a:lnTo>
                <a:lnTo>
                  <a:pt x="33680" y="142240"/>
                </a:lnTo>
                <a:lnTo>
                  <a:pt x="33680" y="175260"/>
                </a:lnTo>
                <a:lnTo>
                  <a:pt x="33680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20205" y="189230"/>
                </a:lnTo>
                <a:lnTo>
                  <a:pt x="20205" y="215900"/>
                </a:lnTo>
                <a:lnTo>
                  <a:pt x="13474" y="215900"/>
                </a:lnTo>
                <a:lnTo>
                  <a:pt x="13474" y="242570"/>
                </a:lnTo>
                <a:lnTo>
                  <a:pt x="13474" y="248920"/>
                </a:lnTo>
                <a:lnTo>
                  <a:pt x="6731" y="248920"/>
                </a:lnTo>
                <a:lnTo>
                  <a:pt x="6731" y="269240"/>
                </a:lnTo>
                <a:lnTo>
                  <a:pt x="6731" y="289560"/>
                </a:lnTo>
                <a:lnTo>
                  <a:pt x="0" y="289560"/>
                </a:lnTo>
                <a:lnTo>
                  <a:pt x="0" y="431800"/>
                </a:lnTo>
                <a:lnTo>
                  <a:pt x="6731" y="431800"/>
                </a:lnTo>
                <a:lnTo>
                  <a:pt x="6731" y="452120"/>
                </a:lnTo>
                <a:lnTo>
                  <a:pt x="13474" y="452120"/>
                </a:lnTo>
                <a:lnTo>
                  <a:pt x="13474" y="464820"/>
                </a:lnTo>
                <a:lnTo>
                  <a:pt x="13474" y="499110"/>
                </a:lnTo>
                <a:lnTo>
                  <a:pt x="20205" y="499110"/>
                </a:lnTo>
                <a:lnTo>
                  <a:pt x="20205" y="525780"/>
                </a:lnTo>
                <a:lnTo>
                  <a:pt x="26949" y="525780"/>
                </a:lnTo>
                <a:lnTo>
                  <a:pt x="26949" y="539750"/>
                </a:lnTo>
                <a:lnTo>
                  <a:pt x="33680" y="539750"/>
                </a:lnTo>
                <a:lnTo>
                  <a:pt x="33680" y="552450"/>
                </a:lnTo>
                <a:lnTo>
                  <a:pt x="33680" y="560070"/>
                </a:lnTo>
                <a:lnTo>
                  <a:pt x="33680" y="566420"/>
                </a:lnTo>
                <a:lnTo>
                  <a:pt x="40424" y="566420"/>
                </a:lnTo>
                <a:lnTo>
                  <a:pt x="40424" y="586740"/>
                </a:lnTo>
                <a:lnTo>
                  <a:pt x="53898" y="586740"/>
                </a:lnTo>
                <a:lnTo>
                  <a:pt x="53898" y="593090"/>
                </a:lnTo>
                <a:lnTo>
                  <a:pt x="53898" y="607060"/>
                </a:lnTo>
                <a:lnTo>
                  <a:pt x="60629" y="607060"/>
                </a:lnTo>
                <a:lnTo>
                  <a:pt x="60629" y="613410"/>
                </a:lnTo>
                <a:lnTo>
                  <a:pt x="67373" y="613410"/>
                </a:lnTo>
                <a:lnTo>
                  <a:pt x="67373" y="627380"/>
                </a:lnTo>
                <a:lnTo>
                  <a:pt x="74104" y="627380"/>
                </a:lnTo>
                <a:lnTo>
                  <a:pt x="74104" y="640080"/>
                </a:lnTo>
                <a:lnTo>
                  <a:pt x="74104" y="646430"/>
                </a:lnTo>
                <a:lnTo>
                  <a:pt x="80848" y="646430"/>
                </a:lnTo>
                <a:lnTo>
                  <a:pt x="80848" y="660400"/>
                </a:lnTo>
                <a:lnTo>
                  <a:pt x="87591" y="660400"/>
                </a:lnTo>
                <a:lnTo>
                  <a:pt x="87591" y="666750"/>
                </a:lnTo>
                <a:lnTo>
                  <a:pt x="94322" y="666750"/>
                </a:lnTo>
                <a:lnTo>
                  <a:pt x="94322" y="680720"/>
                </a:lnTo>
                <a:lnTo>
                  <a:pt x="107797" y="680720"/>
                </a:lnTo>
                <a:lnTo>
                  <a:pt x="107797" y="687070"/>
                </a:lnTo>
                <a:lnTo>
                  <a:pt x="114528" y="687070"/>
                </a:lnTo>
                <a:lnTo>
                  <a:pt x="114528" y="694690"/>
                </a:lnTo>
                <a:lnTo>
                  <a:pt x="114528" y="701040"/>
                </a:lnTo>
                <a:lnTo>
                  <a:pt x="121272" y="701040"/>
                </a:lnTo>
                <a:lnTo>
                  <a:pt x="121272" y="715010"/>
                </a:lnTo>
                <a:lnTo>
                  <a:pt x="128016" y="715010"/>
                </a:lnTo>
                <a:lnTo>
                  <a:pt x="128016" y="721360"/>
                </a:lnTo>
                <a:lnTo>
                  <a:pt x="134747" y="721360"/>
                </a:lnTo>
                <a:lnTo>
                  <a:pt x="134747" y="727710"/>
                </a:lnTo>
                <a:lnTo>
                  <a:pt x="141490" y="727710"/>
                </a:lnTo>
                <a:lnTo>
                  <a:pt x="141490" y="734060"/>
                </a:lnTo>
                <a:lnTo>
                  <a:pt x="141490" y="741680"/>
                </a:lnTo>
                <a:lnTo>
                  <a:pt x="148221" y="741680"/>
                </a:lnTo>
                <a:lnTo>
                  <a:pt x="148221" y="754380"/>
                </a:lnTo>
                <a:lnTo>
                  <a:pt x="195389" y="754380"/>
                </a:lnTo>
                <a:lnTo>
                  <a:pt x="195389" y="741680"/>
                </a:lnTo>
                <a:lnTo>
                  <a:pt x="202120" y="741680"/>
                </a:lnTo>
                <a:lnTo>
                  <a:pt x="202120" y="734060"/>
                </a:lnTo>
                <a:lnTo>
                  <a:pt x="208864" y="734060"/>
                </a:lnTo>
                <a:lnTo>
                  <a:pt x="208864" y="727710"/>
                </a:lnTo>
                <a:lnTo>
                  <a:pt x="215595" y="727710"/>
                </a:lnTo>
                <a:lnTo>
                  <a:pt x="215595" y="721360"/>
                </a:lnTo>
                <a:lnTo>
                  <a:pt x="222338" y="721360"/>
                </a:lnTo>
                <a:lnTo>
                  <a:pt x="222338" y="715010"/>
                </a:lnTo>
                <a:lnTo>
                  <a:pt x="229069" y="715010"/>
                </a:lnTo>
                <a:lnTo>
                  <a:pt x="229069" y="701040"/>
                </a:lnTo>
                <a:lnTo>
                  <a:pt x="235813" y="701040"/>
                </a:lnTo>
                <a:lnTo>
                  <a:pt x="235813" y="694690"/>
                </a:lnTo>
                <a:lnTo>
                  <a:pt x="242557" y="694690"/>
                </a:lnTo>
                <a:lnTo>
                  <a:pt x="242557" y="687070"/>
                </a:lnTo>
                <a:lnTo>
                  <a:pt x="242557" y="680720"/>
                </a:lnTo>
                <a:lnTo>
                  <a:pt x="249288" y="680720"/>
                </a:lnTo>
                <a:lnTo>
                  <a:pt x="249288" y="666750"/>
                </a:lnTo>
                <a:lnTo>
                  <a:pt x="256032" y="666750"/>
                </a:lnTo>
                <a:lnTo>
                  <a:pt x="256032" y="660400"/>
                </a:lnTo>
                <a:lnTo>
                  <a:pt x="262763" y="660400"/>
                </a:lnTo>
                <a:lnTo>
                  <a:pt x="262763" y="646430"/>
                </a:lnTo>
                <a:lnTo>
                  <a:pt x="269494" y="646430"/>
                </a:lnTo>
                <a:lnTo>
                  <a:pt x="269494" y="640080"/>
                </a:lnTo>
                <a:lnTo>
                  <a:pt x="276237" y="640080"/>
                </a:lnTo>
                <a:lnTo>
                  <a:pt x="276237" y="627380"/>
                </a:lnTo>
                <a:lnTo>
                  <a:pt x="282981" y="627380"/>
                </a:lnTo>
                <a:lnTo>
                  <a:pt x="282981" y="613410"/>
                </a:lnTo>
                <a:lnTo>
                  <a:pt x="282981" y="607060"/>
                </a:lnTo>
                <a:lnTo>
                  <a:pt x="289712" y="607060"/>
                </a:lnTo>
                <a:lnTo>
                  <a:pt x="289712" y="593090"/>
                </a:lnTo>
                <a:lnTo>
                  <a:pt x="296456" y="593090"/>
                </a:lnTo>
                <a:lnTo>
                  <a:pt x="296456" y="586740"/>
                </a:lnTo>
                <a:lnTo>
                  <a:pt x="303187" y="586740"/>
                </a:lnTo>
                <a:lnTo>
                  <a:pt x="303187" y="566420"/>
                </a:lnTo>
                <a:lnTo>
                  <a:pt x="303187" y="560070"/>
                </a:lnTo>
                <a:lnTo>
                  <a:pt x="309930" y="560070"/>
                </a:lnTo>
                <a:lnTo>
                  <a:pt x="309930" y="552450"/>
                </a:lnTo>
                <a:lnTo>
                  <a:pt x="316661" y="552450"/>
                </a:lnTo>
                <a:lnTo>
                  <a:pt x="316661" y="539750"/>
                </a:lnTo>
                <a:lnTo>
                  <a:pt x="316661" y="525780"/>
                </a:lnTo>
                <a:lnTo>
                  <a:pt x="323405" y="525780"/>
                </a:lnTo>
                <a:lnTo>
                  <a:pt x="323405" y="499110"/>
                </a:lnTo>
                <a:lnTo>
                  <a:pt x="330136" y="499110"/>
                </a:lnTo>
                <a:lnTo>
                  <a:pt x="330136" y="464820"/>
                </a:lnTo>
                <a:lnTo>
                  <a:pt x="336880" y="464820"/>
                </a:lnTo>
                <a:lnTo>
                  <a:pt x="336880" y="452120"/>
                </a:lnTo>
                <a:lnTo>
                  <a:pt x="336880" y="431800"/>
                </a:lnTo>
                <a:lnTo>
                  <a:pt x="343611" y="431800"/>
                </a:lnTo>
                <a:lnTo>
                  <a:pt x="343611" y="289560"/>
                </a:lnTo>
                <a:lnTo>
                  <a:pt x="343611" y="26924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3" name="bg object 93"/>
          <p:cNvSpPr/>
          <p:nvPr/>
        </p:nvSpPr>
        <p:spPr>
          <a:xfrm>
            <a:off x="6779762" y="12932319"/>
            <a:ext cx="966019" cy="762000"/>
          </a:xfrm>
          <a:custGeom>
            <a:avLst/>
            <a:gdLst/>
            <a:ahLst/>
            <a:cxnLst/>
            <a:rect l="l" t="t" r="r" b="b"/>
            <a:pathLst>
              <a:path w="768350" h="762000">
                <a:moveTo>
                  <a:pt x="485101" y="485140"/>
                </a:moveTo>
                <a:lnTo>
                  <a:pt x="478358" y="485140"/>
                </a:lnTo>
                <a:lnTo>
                  <a:pt x="478358" y="478790"/>
                </a:lnTo>
                <a:lnTo>
                  <a:pt x="471627" y="478790"/>
                </a:lnTo>
                <a:lnTo>
                  <a:pt x="471627" y="472440"/>
                </a:lnTo>
                <a:lnTo>
                  <a:pt x="464883" y="472440"/>
                </a:lnTo>
                <a:lnTo>
                  <a:pt x="464883" y="464820"/>
                </a:lnTo>
                <a:lnTo>
                  <a:pt x="458152" y="464820"/>
                </a:lnTo>
                <a:lnTo>
                  <a:pt x="458152" y="458470"/>
                </a:lnTo>
                <a:lnTo>
                  <a:pt x="451408" y="458470"/>
                </a:lnTo>
                <a:lnTo>
                  <a:pt x="451408" y="444500"/>
                </a:lnTo>
                <a:lnTo>
                  <a:pt x="437934" y="444500"/>
                </a:lnTo>
                <a:lnTo>
                  <a:pt x="437934" y="438150"/>
                </a:lnTo>
                <a:lnTo>
                  <a:pt x="0" y="438150"/>
                </a:lnTo>
                <a:lnTo>
                  <a:pt x="0" y="444500"/>
                </a:lnTo>
                <a:lnTo>
                  <a:pt x="0" y="458470"/>
                </a:lnTo>
                <a:lnTo>
                  <a:pt x="0" y="491490"/>
                </a:lnTo>
                <a:lnTo>
                  <a:pt x="485101" y="491490"/>
                </a:lnTo>
                <a:lnTo>
                  <a:pt x="485101" y="485140"/>
                </a:lnTo>
                <a:close/>
              </a:path>
              <a:path w="768350" h="762000">
                <a:moveTo>
                  <a:pt x="754595" y="754380"/>
                </a:moveTo>
                <a:lnTo>
                  <a:pt x="747864" y="754380"/>
                </a:lnTo>
                <a:lnTo>
                  <a:pt x="747864" y="748030"/>
                </a:lnTo>
                <a:lnTo>
                  <a:pt x="741121" y="748030"/>
                </a:lnTo>
                <a:lnTo>
                  <a:pt x="741121" y="734060"/>
                </a:lnTo>
                <a:lnTo>
                  <a:pt x="734390" y="734060"/>
                </a:lnTo>
                <a:lnTo>
                  <a:pt x="734390" y="727710"/>
                </a:lnTo>
                <a:lnTo>
                  <a:pt x="727646" y="727710"/>
                </a:lnTo>
                <a:lnTo>
                  <a:pt x="727646" y="721360"/>
                </a:lnTo>
                <a:lnTo>
                  <a:pt x="720915" y="721360"/>
                </a:lnTo>
                <a:lnTo>
                  <a:pt x="720915" y="715010"/>
                </a:lnTo>
                <a:lnTo>
                  <a:pt x="707440" y="715010"/>
                </a:lnTo>
                <a:lnTo>
                  <a:pt x="707440" y="701040"/>
                </a:lnTo>
                <a:lnTo>
                  <a:pt x="700697" y="701040"/>
                </a:lnTo>
                <a:lnTo>
                  <a:pt x="700697" y="694690"/>
                </a:lnTo>
                <a:lnTo>
                  <a:pt x="693966" y="694690"/>
                </a:lnTo>
                <a:lnTo>
                  <a:pt x="693966" y="687070"/>
                </a:lnTo>
                <a:lnTo>
                  <a:pt x="687222" y="687070"/>
                </a:lnTo>
                <a:lnTo>
                  <a:pt x="687222" y="680720"/>
                </a:lnTo>
                <a:lnTo>
                  <a:pt x="673747" y="680720"/>
                </a:lnTo>
                <a:lnTo>
                  <a:pt x="673747" y="666750"/>
                </a:lnTo>
                <a:lnTo>
                  <a:pt x="667004" y="666750"/>
                </a:lnTo>
                <a:lnTo>
                  <a:pt x="667004" y="660400"/>
                </a:lnTo>
                <a:lnTo>
                  <a:pt x="660273" y="660400"/>
                </a:lnTo>
                <a:lnTo>
                  <a:pt x="660273" y="654050"/>
                </a:lnTo>
                <a:lnTo>
                  <a:pt x="653542" y="654050"/>
                </a:lnTo>
                <a:lnTo>
                  <a:pt x="653542" y="646430"/>
                </a:lnTo>
                <a:lnTo>
                  <a:pt x="640067" y="646430"/>
                </a:lnTo>
                <a:lnTo>
                  <a:pt x="640067" y="640080"/>
                </a:lnTo>
                <a:lnTo>
                  <a:pt x="633323" y="640080"/>
                </a:lnTo>
                <a:lnTo>
                  <a:pt x="633323" y="633730"/>
                </a:lnTo>
                <a:lnTo>
                  <a:pt x="626579" y="633730"/>
                </a:lnTo>
                <a:lnTo>
                  <a:pt x="626579" y="627380"/>
                </a:lnTo>
                <a:lnTo>
                  <a:pt x="619848" y="627380"/>
                </a:lnTo>
                <a:lnTo>
                  <a:pt x="619848" y="619760"/>
                </a:lnTo>
                <a:lnTo>
                  <a:pt x="613105" y="619760"/>
                </a:lnTo>
                <a:lnTo>
                  <a:pt x="613105" y="613410"/>
                </a:lnTo>
                <a:lnTo>
                  <a:pt x="606374" y="613410"/>
                </a:lnTo>
                <a:lnTo>
                  <a:pt x="606374" y="607060"/>
                </a:lnTo>
                <a:lnTo>
                  <a:pt x="599630" y="607060"/>
                </a:lnTo>
                <a:lnTo>
                  <a:pt x="599630" y="599440"/>
                </a:lnTo>
                <a:lnTo>
                  <a:pt x="592899" y="599440"/>
                </a:lnTo>
                <a:lnTo>
                  <a:pt x="592899" y="586740"/>
                </a:lnTo>
                <a:lnTo>
                  <a:pt x="586155" y="586740"/>
                </a:lnTo>
                <a:lnTo>
                  <a:pt x="586155" y="579120"/>
                </a:lnTo>
                <a:lnTo>
                  <a:pt x="579424" y="579120"/>
                </a:lnTo>
                <a:lnTo>
                  <a:pt x="579424" y="572770"/>
                </a:lnTo>
                <a:lnTo>
                  <a:pt x="572681" y="572770"/>
                </a:lnTo>
                <a:lnTo>
                  <a:pt x="572681" y="566420"/>
                </a:lnTo>
                <a:lnTo>
                  <a:pt x="565950" y="566420"/>
                </a:lnTo>
                <a:lnTo>
                  <a:pt x="565950" y="560070"/>
                </a:lnTo>
                <a:lnTo>
                  <a:pt x="552475" y="560070"/>
                </a:lnTo>
                <a:lnTo>
                  <a:pt x="552475" y="552450"/>
                </a:lnTo>
                <a:lnTo>
                  <a:pt x="545731" y="552450"/>
                </a:lnTo>
                <a:lnTo>
                  <a:pt x="545731" y="546100"/>
                </a:lnTo>
                <a:lnTo>
                  <a:pt x="539000" y="546100"/>
                </a:lnTo>
                <a:lnTo>
                  <a:pt x="539000" y="532130"/>
                </a:lnTo>
                <a:lnTo>
                  <a:pt x="525526" y="532130"/>
                </a:lnTo>
                <a:lnTo>
                  <a:pt x="525526" y="525780"/>
                </a:lnTo>
                <a:lnTo>
                  <a:pt x="518782" y="525780"/>
                </a:lnTo>
                <a:lnTo>
                  <a:pt x="518782" y="519430"/>
                </a:lnTo>
                <a:lnTo>
                  <a:pt x="512051" y="519430"/>
                </a:lnTo>
                <a:lnTo>
                  <a:pt x="512051" y="511810"/>
                </a:lnTo>
                <a:lnTo>
                  <a:pt x="0" y="511810"/>
                </a:lnTo>
                <a:lnTo>
                  <a:pt x="0" y="762000"/>
                </a:lnTo>
                <a:lnTo>
                  <a:pt x="754595" y="762000"/>
                </a:lnTo>
                <a:lnTo>
                  <a:pt x="754595" y="754380"/>
                </a:lnTo>
                <a:close/>
              </a:path>
              <a:path w="768350" h="762000">
                <a:moveTo>
                  <a:pt x="768070" y="0"/>
                </a:moveTo>
                <a:lnTo>
                  <a:pt x="512051" y="0"/>
                </a:lnTo>
                <a:lnTo>
                  <a:pt x="512051" y="491490"/>
                </a:lnTo>
                <a:lnTo>
                  <a:pt x="518782" y="491490"/>
                </a:lnTo>
                <a:lnTo>
                  <a:pt x="518782" y="505460"/>
                </a:lnTo>
                <a:lnTo>
                  <a:pt x="539000" y="505460"/>
                </a:lnTo>
                <a:lnTo>
                  <a:pt x="539000" y="519430"/>
                </a:lnTo>
                <a:lnTo>
                  <a:pt x="545731" y="519430"/>
                </a:lnTo>
                <a:lnTo>
                  <a:pt x="545731" y="525780"/>
                </a:lnTo>
                <a:lnTo>
                  <a:pt x="552475" y="525780"/>
                </a:lnTo>
                <a:lnTo>
                  <a:pt x="552475" y="532130"/>
                </a:lnTo>
                <a:lnTo>
                  <a:pt x="559219" y="532130"/>
                </a:lnTo>
                <a:lnTo>
                  <a:pt x="559219" y="539750"/>
                </a:lnTo>
                <a:lnTo>
                  <a:pt x="565950" y="539750"/>
                </a:lnTo>
                <a:lnTo>
                  <a:pt x="565950" y="546100"/>
                </a:lnTo>
                <a:lnTo>
                  <a:pt x="572681" y="546100"/>
                </a:lnTo>
                <a:lnTo>
                  <a:pt x="572681" y="552450"/>
                </a:lnTo>
                <a:lnTo>
                  <a:pt x="579424" y="552450"/>
                </a:lnTo>
                <a:lnTo>
                  <a:pt x="579424" y="560070"/>
                </a:lnTo>
                <a:lnTo>
                  <a:pt x="586155" y="560070"/>
                </a:lnTo>
                <a:lnTo>
                  <a:pt x="586155" y="566420"/>
                </a:lnTo>
                <a:lnTo>
                  <a:pt x="592899" y="566420"/>
                </a:lnTo>
                <a:lnTo>
                  <a:pt x="592899" y="572770"/>
                </a:lnTo>
                <a:lnTo>
                  <a:pt x="599630" y="572770"/>
                </a:lnTo>
                <a:lnTo>
                  <a:pt x="599630" y="579120"/>
                </a:lnTo>
                <a:lnTo>
                  <a:pt x="613105" y="579120"/>
                </a:lnTo>
                <a:lnTo>
                  <a:pt x="613105" y="599440"/>
                </a:lnTo>
                <a:lnTo>
                  <a:pt x="626579" y="599440"/>
                </a:lnTo>
                <a:lnTo>
                  <a:pt x="626579" y="607060"/>
                </a:lnTo>
                <a:lnTo>
                  <a:pt x="633323" y="607060"/>
                </a:lnTo>
                <a:lnTo>
                  <a:pt x="633323" y="613410"/>
                </a:lnTo>
                <a:lnTo>
                  <a:pt x="640067" y="613410"/>
                </a:lnTo>
                <a:lnTo>
                  <a:pt x="640067" y="619760"/>
                </a:lnTo>
                <a:lnTo>
                  <a:pt x="646798" y="619760"/>
                </a:lnTo>
                <a:lnTo>
                  <a:pt x="646798" y="627380"/>
                </a:lnTo>
                <a:lnTo>
                  <a:pt x="653542" y="627380"/>
                </a:lnTo>
                <a:lnTo>
                  <a:pt x="653542" y="633730"/>
                </a:lnTo>
                <a:lnTo>
                  <a:pt x="660273" y="633730"/>
                </a:lnTo>
                <a:lnTo>
                  <a:pt x="660273" y="640080"/>
                </a:lnTo>
                <a:lnTo>
                  <a:pt x="667004" y="640080"/>
                </a:lnTo>
                <a:lnTo>
                  <a:pt x="667004" y="646430"/>
                </a:lnTo>
                <a:lnTo>
                  <a:pt x="673747" y="646430"/>
                </a:lnTo>
                <a:lnTo>
                  <a:pt x="673747" y="654050"/>
                </a:lnTo>
                <a:lnTo>
                  <a:pt x="680491" y="654050"/>
                </a:lnTo>
                <a:lnTo>
                  <a:pt x="680491" y="660400"/>
                </a:lnTo>
                <a:lnTo>
                  <a:pt x="687222" y="660400"/>
                </a:lnTo>
                <a:lnTo>
                  <a:pt x="687222" y="666750"/>
                </a:lnTo>
                <a:lnTo>
                  <a:pt x="693966" y="666750"/>
                </a:lnTo>
                <a:lnTo>
                  <a:pt x="693966" y="674370"/>
                </a:lnTo>
                <a:lnTo>
                  <a:pt x="700697" y="674370"/>
                </a:lnTo>
                <a:lnTo>
                  <a:pt x="700697" y="680720"/>
                </a:lnTo>
                <a:lnTo>
                  <a:pt x="707440" y="680720"/>
                </a:lnTo>
                <a:lnTo>
                  <a:pt x="707440" y="687070"/>
                </a:lnTo>
                <a:lnTo>
                  <a:pt x="714171" y="687070"/>
                </a:lnTo>
                <a:lnTo>
                  <a:pt x="714171" y="694690"/>
                </a:lnTo>
                <a:lnTo>
                  <a:pt x="727646" y="694690"/>
                </a:lnTo>
                <a:lnTo>
                  <a:pt x="727646" y="707390"/>
                </a:lnTo>
                <a:lnTo>
                  <a:pt x="734390" y="707390"/>
                </a:lnTo>
                <a:lnTo>
                  <a:pt x="734390" y="715010"/>
                </a:lnTo>
                <a:lnTo>
                  <a:pt x="741121" y="715010"/>
                </a:lnTo>
                <a:lnTo>
                  <a:pt x="741121" y="721360"/>
                </a:lnTo>
                <a:lnTo>
                  <a:pt x="747864" y="721360"/>
                </a:lnTo>
                <a:lnTo>
                  <a:pt x="747864" y="727710"/>
                </a:lnTo>
                <a:lnTo>
                  <a:pt x="754595" y="727710"/>
                </a:lnTo>
                <a:lnTo>
                  <a:pt x="754595" y="734060"/>
                </a:lnTo>
                <a:lnTo>
                  <a:pt x="768070" y="734060"/>
                </a:lnTo>
                <a:lnTo>
                  <a:pt x="768070" y="727710"/>
                </a:lnTo>
                <a:lnTo>
                  <a:pt x="768070" y="721360"/>
                </a:lnTo>
                <a:lnTo>
                  <a:pt x="768070" y="491490"/>
                </a:lnTo>
                <a:lnTo>
                  <a:pt x="768070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4" name="bg object 94"/>
          <p:cNvSpPr/>
          <p:nvPr/>
        </p:nvSpPr>
        <p:spPr>
          <a:xfrm>
            <a:off x="6779762" y="12946289"/>
            <a:ext cx="627512" cy="458470"/>
          </a:xfrm>
          <a:custGeom>
            <a:avLst/>
            <a:gdLst/>
            <a:ahLst/>
            <a:cxnLst/>
            <a:rect l="l" t="t" r="r" b="b"/>
            <a:pathLst>
              <a:path w="499110" h="458469">
                <a:moveTo>
                  <a:pt x="437934" y="424180"/>
                </a:moveTo>
                <a:lnTo>
                  <a:pt x="431203" y="424180"/>
                </a:lnTo>
                <a:lnTo>
                  <a:pt x="431203" y="417830"/>
                </a:lnTo>
                <a:lnTo>
                  <a:pt x="424459" y="417830"/>
                </a:lnTo>
                <a:lnTo>
                  <a:pt x="424459" y="410210"/>
                </a:lnTo>
                <a:lnTo>
                  <a:pt x="417728" y="410210"/>
                </a:lnTo>
                <a:lnTo>
                  <a:pt x="417728" y="403860"/>
                </a:lnTo>
                <a:lnTo>
                  <a:pt x="410984" y="403860"/>
                </a:lnTo>
                <a:lnTo>
                  <a:pt x="410984" y="397510"/>
                </a:lnTo>
                <a:lnTo>
                  <a:pt x="397510" y="397510"/>
                </a:lnTo>
                <a:lnTo>
                  <a:pt x="397510" y="383540"/>
                </a:lnTo>
                <a:lnTo>
                  <a:pt x="390766" y="383540"/>
                </a:lnTo>
                <a:lnTo>
                  <a:pt x="390766" y="377190"/>
                </a:lnTo>
                <a:lnTo>
                  <a:pt x="384035" y="377190"/>
                </a:lnTo>
                <a:lnTo>
                  <a:pt x="384035" y="370840"/>
                </a:lnTo>
                <a:lnTo>
                  <a:pt x="377291" y="370840"/>
                </a:lnTo>
                <a:lnTo>
                  <a:pt x="377291" y="363220"/>
                </a:lnTo>
                <a:lnTo>
                  <a:pt x="370560" y="363220"/>
                </a:lnTo>
                <a:lnTo>
                  <a:pt x="370560" y="356870"/>
                </a:lnTo>
                <a:lnTo>
                  <a:pt x="363816" y="356870"/>
                </a:lnTo>
                <a:lnTo>
                  <a:pt x="363816" y="350520"/>
                </a:lnTo>
                <a:lnTo>
                  <a:pt x="357085" y="350520"/>
                </a:lnTo>
                <a:lnTo>
                  <a:pt x="357085" y="342900"/>
                </a:lnTo>
                <a:lnTo>
                  <a:pt x="350342" y="342900"/>
                </a:lnTo>
                <a:lnTo>
                  <a:pt x="350342" y="336550"/>
                </a:lnTo>
                <a:lnTo>
                  <a:pt x="343611" y="336550"/>
                </a:lnTo>
                <a:lnTo>
                  <a:pt x="343611" y="330200"/>
                </a:lnTo>
                <a:lnTo>
                  <a:pt x="336867" y="330200"/>
                </a:lnTo>
                <a:lnTo>
                  <a:pt x="336867" y="322580"/>
                </a:lnTo>
                <a:lnTo>
                  <a:pt x="330136" y="322580"/>
                </a:lnTo>
                <a:lnTo>
                  <a:pt x="330136" y="316230"/>
                </a:lnTo>
                <a:lnTo>
                  <a:pt x="323392" y="316230"/>
                </a:lnTo>
                <a:lnTo>
                  <a:pt x="323392" y="303530"/>
                </a:lnTo>
                <a:lnTo>
                  <a:pt x="309918" y="303530"/>
                </a:lnTo>
                <a:lnTo>
                  <a:pt x="309918" y="295910"/>
                </a:lnTo>
                <a:lnTo>
                  <a:pt x="303187" y="295910"/>
                </a:lnTo>
                <a:lnTo>
                  <a:pt x="303187" y="289560"/>
                </a:lnTo>
                <a:lnTo>
                  <a:pt x="296443" y="289560"/>
                </a:lnTo>
                <a:lnTo>
                  <a:pt x="296443" y="283210"/>
                </a:lnTo>
                <a:lnTo>
                  <a:pt x="289712" y="283210"/>
                </a:lnTo>
                <a:lnTo>
                  <a:pt x="289712" y="275590"/>
                </a:lnTo>
                <a:lnTo>
                  <a:pt x="282968" y="275590"/>
                </a:lnTo>
                <a:lnTo>
                  <a:pt x="282968" y="269240"/>
                </a:lnTo>
                <a:lnTo>
                  <a:pt x="276237" y="269240"/>
                </a:lnTo>
                <a:lnTo>
                  <a:pt x="276237" y="262890"/>
                </a:lnTo>
                <a:lnTo>
                  <a:pt x="269494" y="262890"/>
                </a:lnTo>
                <a:lnTo>
                  <a:pt x="269494" y="255270"/>
                </a:lnTo>
                <a:lnTo>
                  <a:pt x="262763" y="255270"/>
                </a:lnTo>
                <a:lnTo>
                  <a:pt x="262763" y="248920"/>
                </a:lnTo>
                <a:lnTo>
                  <a:pt x="256019" y="248920"/>
                </a:lnTo>
                <a:lnTo>
                  <a:pt x="256019" y="242570"/>
                </a:lnTo>
                <a:lnTo>
                  <a:pt x="249288" y="242570"/>
                </a:lnTo>
                <a:lnTo>
                  <a:pt x="249288" y="234950"/>
                </a:lnTo>
                <a:lnTo>
                  <a:pt x="242544" y="234950"/>
                </a:lnTo>
                <a:lnTo>
                  <a:pt x="242544" y="228600"/>
                </a:lnTo>
                <a:lnTo>
                  <a:pt x="235813" y="228600"/>
                </a:lnTo>
                <a:lnTo>
                  <a:pt x="235813" y="222250"/>
                </a:lnTo>
                <a:lnTo>
                  <a:pt x="229069" y="222250"/>
                </a:lnTo>
                <a:lnTo>
                  <a:pt x="229069" y="215900"/>
                </a:lnTo>
                <a:lnTo>
                  <a:pt x="222338" y="215900"/>
                </a:lnTo>
                <a:lnTo>
                  <a:pt x="222338" y="208280"/>
                </a:lnTo>
                <a:lnTo>
                  <a:pt x="215595" y="208280"/>
                </a:lnTo>
                <a:lnTo>
                  <a:pt x="215595" y="201930"/>
                </a:lnTo>
                <a:lnTo>
                  <a:pt x="202120" y="201930"/>
                </a:lnTo>
                <a:lnTo>
                  <a:pt x="202120" y="187960"/>
                </a:lnTo>
                <a:lnTo>
                  <a:pt x="195389" y="187960"/>
                </a:lnTo>
                <a:lnTo>
                  <a:pt x="195389" y="181610"/>
                </a:lnTo>
                <a:lnTo>
                  <a:pt x="188645" y="181610"/>
                </a:lnTo>
                <a:lnTo>
                  <a:pt x="188645" y="175260"/>
                </a:lnTo>
                <a:lnTo>
                  <a:pt x="181914" y="175260"/>
                </a:lnTo>
                <a:lnTo>
                  <a:pt x="181914" y="167640"/>
                </a:lnTo>
                <a:lnTo>
                  <a:pt x="168427" y="167640"/>
                </a:lnTo>
                <a:lnTo>
                  <a:pt x="168427" y="154940"/>
                </a:lnTo>
                <a:lnTo>
                  <a:pt x="161696" y="154940"/>
                </a:lnTo>
                <a:lnTo>
                  <a:pt x="161696" y="148590"/>
                </a:lnTo>
                <a:lnTo>
                  <a:pt x="154952" y="148590"/>
                </a:lnTo>
                <a:lnTo>
                  <a:pt x="154952" y="140970"/>
                </a:lnTo>
                <a:lnTo>
                  <a:pt x="148221" y="140970"/>
                </a:lnTo>
                <a:lnTo>
                  <a:pt x="148221" y="134620"/>
                </a:lnTo>
                <a:lnTo>
                  <a:pt x="141478" y="134620"/>
                </a:lnTo>
                <a:lnTo>
                  <a:pt x="141478" y="128270"/>
                </a:lnTo>
                <a:lnTo>
                  <a:pt x="128003" y="128270"/>
                </a:lnTo>
                <a:lnTo>
                  <a:pt x="128003" y="114300"/>
                </a:lnTo>
                <a:lnTo>
                  <a:pt x="121272" y="114300"/>
                </a:lnTo>
                <a:lnTo>
                  <a:pt x="121272" y="107950"/>
                </a:lnTo>
                <a:lnTo>
                  <a:pt x="107797" y="107950"/>
                </a:lnTo>
                <a:lnTo>
                  <a:pt x="107797" y="93980"/>
                </a:lnTo>
                <a:lnTo>
                  <a:pt x="101053" y="93980"/>
                </a:lnTo>
                <a:lnTo>
                  <a:pt x="101053" y="87630"/>
                </a:lnTo>
                <a:lnTo>
                  <a:pt x="87579" y="87630"/>
                </a:lnTo>
                <a:lnTo>
                  <a:pt x="87579" y="73660"/>
                </a:lnTo>
                <a:lnTo>
                  <a:pt x="80848" y="73660"/>
                </a:lnTo>
                <a:lnTo>
                  <a:pt x="80848" y="67310"/>
                </a:lnTo>
                <a:lnTo>
                  <a:pt x="74104" y="67310"/>
                </a:lnTo>
                <a:lnTo>
                  <a:pt x="74104" y="60960"/>
                </a:lnTo>
                <a:lnTo>
                  <a:pt x="60629" y="60960"/>
                </a:lnTo>
                <a:lnTo>
                  <a:pt x="60629" y="46990"/>
                </a:lnTo>
                <a:lnTo>
                  <a:pt x="53886" y="46990"/>
                </a:lnTo>
                <a:lnTo>
                  <a:pt x="53886" y="40640"/>
                </a:lnTo>
                <a:lnTo>
                  <a:pt x="47155" y="40640"/>
                </a:lnTo>
                <a:lnTo>
                  <a:pt x="47155" y="33020"/>
                </a:lnTo>
                <a:lnTo>
                  <a:pt x="40424" y="33020"/>
                </a:lnTo>
                <a:lnTo>
                  <a:pt x="40424" y="26670"/>
                </a:lnTo>
                <a:lnTo>
                  <a:pt x="33680" y="26670"/>
                </a:lnTo>
                <a:lnTo>
                  <a:pt x="33680" y="20320"/>
                </a:lnTo>
                <a:lnTo>
                  <a:pt x="26949" y="20320"/>
                </a:lnTo>
                <a:lnTo>
                  <a:pt x="26949" y="12700"/>
                </a:lnTo>
                <a:lnTo>
                  <a:pt x="20205" y="12700"/>
                </a:lnTo>
                <a:lnTo>
                  <a:pt x="20205" y="6350"/>
                </a:lnTo>
                <a:lnTo>
                  <a:pt x="13474" y="6350"/>
                </a:lnTo>
                <a:lnTo>
                  <a:pt x="13474" y="0"/>
                </a:lnTo>
                <a:lnTo>
                  <a:pt x="0" y="0"/>
                </a:lnTo>
                <a:lnTo>
                  <a:pt x="0" y="430530"/>
                </a:lnTo>
                <a:lnTo>
                  <a:pt x="437934" y="430530"/>
                </a:lnTo>
                <a:lnTo>
                  <a:pt x="437934" y="424180"/>
                </a:lnTo>
                <a:close/>
              </a:path>
              <a:path w="499110" h="458469">
                <a:moveTo>
                  <a:pt x="498576" y="342900"/>
                </a:moveTo>
                <a:lnTo>
                  <a:pt x="377291" y="342900"/>
                </a:lnTo>
                <a:lnTo>
                  <a:pt x="377291" y="350520"/>
                </a:lnTo>
                <a:lnTo>
                  <a:pt x="384035" y="350520"/>
                </a:lnTo>
                <a:lnTo>
                  <a:pt x="384035" y="356870"/>
                </a:lnTo>
                <a:lnTo>
                  <a:pt x="390766" y="356870"/>
                </a:lnTo>
                <a:lnTo>
                  <a:pt x="390766" y="363220"/>
                </a:lnTo>
                <a:lnTo>
                  <a:pt x="397510" y="363220"/>
                </a:lnTo>
                <a:lnTo>
                  <a:pt x="397510" y="370840"/>
                </a:lnTo>
                <a:lnTo>
                  <a:pt x="404253" y="370840"/>
                </a:lnTo>
                <a:lnTo>
                  <a:pt x="404253" y="377190"/>
                </a:lnTo>
                <a:lnTo>
                  <a:pt x="410984" y="377190"/>
                </a:lnTo>
                <a:lnTo>
                  <a:pt x="410984" y="383540"/>
                </a:lnTo>
                <a:lnTo>
                  <a:pt x="417728" y="383540"/>
                </a:lnTo>
                <a:lnTo>
                  <a:pt x="417728" y="391160"/>
                </a:lnTo>
                <a:lnTo>
                  <a:pt x="424459" y="391160"/>
                </a:lnTo>
                <a:lnTo>
                  <a:pt x="424459" y="397510"/>
                </a:lnTo>
                <a:lnTo>
                  <a:pt x="431203" y="397510"/>
                </a:lnTo>
                <a:lnTo>
                  <a:pt x="431203" y="403860"/>
                </a:lnTo>
                <a:lnTo>
                  <a:pt x="437934" y="403860"/>
                </a:lnTo>
                <a:lnTo>
                  <a:pt x="437934" y="410210"/>
                </a:lnTo>
                <a:lnTo>
                  <a:pt x="451408" y="410210"/>
                </a:lnTo>
                <a:lnTo>
                  <a:pt x="451408" y="424180"/>
                </a:lnTo>
                <a:lnTo>
                  <a:pt x="458152" y="424180"/>
                </a:lnTo>
                <a:lnTo>
                  <a:pt x="458152" y="430530"/>
                </a:lnTo>
                <a:lnTo>
                  <a:pt x="464883" y="430530"/>
                </a:lnTo>
                <a:lnTo>
                  <a:pt x="464883" y="438150"/>
                </a:lnTo>
                <a:lnTo>
                  <a:pt x="478358" y="438150"/>
                </a:lnTo>
                <a:lnTo>
                  <a:pt x="478358" y="450850"/>
                </a:lnTo>
                <a:lnTo>
                  <a:pt x="485101" y="450850"/>
                </a:lnTo>
                <a:lnTo>
                  <a:pt x="485101" y="458470"/>
                </a:lnTo>
                <a:lnTo>
                  <a:pt x="498576" y="458470"/>
                </a:lnTo>
                <a:lnTo>
                  <a:pt x="498576" y="350520"/>
                </a:lnTo>
                <a:lnTo>
                  <a:pt x="498576" y="34290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5" name="bg object 95"/>
          <p:cNvSpPr/>
          <p:nvPr/>
        </p:nvSpPr>
        <p:spPr>
          <a:xfrm>
            <a:off x="6796703" y="12932319"/>
            <a:ext cx="609950" cy="364490"/>
          </a:xfrm>
          <a:custGeom>
            <a:avLst/>
            <a:gdLst/>
            <a:ahLst/>
            <a:cxnLst/>
            <a:rect l="l" t="t" r="r" b="b"/>
            <a:pathLst>
              <a:path w="485139" h="364490">
                <a:moveTo>
                  <a:pt x="485101" y="0"/>
                </a:moveTo>
                <a:lnTo>
                  <a:pt x="0" y="0"/>
                </a:lnTo>
                <a:lnTo>
                  <a:pt x="0" y="6350"/>
                </a:lnTo>
                <a:lnTo>
                  <a:pt x="13474" y="6350"/>
                </a:lnTo>
                <a:lnTo>
                  <a:pt x="13474" y="13970"/>
                </a:lnTo>
                <a:lnTo>
                  <a:pt x="20205" y="13970"/>
                </a:lnTo>
                <a:lnTo>
                  <a:pt x="20205" y="20320"/>
                </a:lnTo>
                <a:lnTo>
                  <a:pt x="26949" y="20320"/>
                </a:lnTo>
                <a:lnTo>
                  <a:pt x="26949" y="26670"/>
                </a:lnTo>
                <a:lnTo>
                  <a:pt x="33680" y="26670"/>
                </a:lnTo>
                <a:lnTo>
                  <a:pt x="33680" y="34290"/>
                </a:lnTo>
                <a:lnTo>
                  <a:pt x="40411" y="34290"/>
                </a:lnTo>
                <a:lnTo>
                  <a:pt x="40411" y="40640"/>
                </a:lnTo>
                <a:lnTo>
                  <a:pt x="47155" y="40640"/>
                </a:lnTo>
                <a:lnTo>
                  <a:pt x="47155" y="46990"/>
                </a:lnTo>
                <a:lnTo>
                  <a:pt x="53898" y="46990"/>
                </a:lnTo>
                <a:lnTo>
                  <a:pt x="53898" y="54610"/>
                </a:lnTo>
                <a:lnTo>
                  <a:pt x="60629" y="54610"/>
                </a:lnTo>
                <a:lnTo>
                  <a:pt x="60629" y="60960"/>
                </a:lnTo>
                <a:lnTo>
                  <a:pt x="67373" y="60960"/>
                </a:lnTo>
                <a:lnTo>
                  <a:pt x="67373" y="67310"/>
                </a:lnTo>
                <a:lnTo>
                  <a:pt x="74104" y="67310"/>
                </a:lnTo>
                <a:lnTo>
                  <a:pt x="74104" y="81280"/>
                </a:lnTo>
                <a:lnTo>
                  <a:pt x="87579" y="81280"/>
                </a:lnTo>
                <a:lnTo>
                  <a:pt x="87579" y="87630"/>
                </a:lnTo>
                <a:lnTo>
                  <a:pt x="94322" y="87630"/>
                </a:lnTo>
                <a:lnTo>
                  <a:pt x="94322" y="101600"/>
                </a:lnTo>
                <a:lnTo>
                  <a:pt x="101053" y="101600"/>
                </a:lnTo>
                <a:lnTo>
                  <a:pt x="101053" y="107950"/>
                </a:lnTo>
                <a:lnTo>
                  <a:pt x="114528" y="107950"/>
                </a:lnTo>
                <a:lnTo>
                  <a:pt x="114528" y="114300"/>
                </a:lnTo>
                <a:lnTo>
                  <a:pt x="121272" y="114300"/>
                </a:lnTo>
                <a:lnTo>
                  <a:pt x="121272" y="121920"/>
                </a:lnTo>
                <a:lnTo>
                  <a:pt x="128003" y="121920"/>
                </a:lnTo>
                <a:lnTo>
                  <a:pt x="128003" y="128270"/>
                </a:lnTo>
                <a:lnTo>
                  <a:pt x="134747" y="128270"/>
                </a:lnTo>
                <a:lnTo>
                  <a:pt x="134747" y="134620"/>
                </a:lnTo>
                <a:lnTo>
                  <a:pt x="141478" y="134620"/>
                </a:lnTo>
                <a:lnTo>
                  <a:pt x="141478" y="142240"/>
                </a:lnTo>
                <a:lnTo>
                  <a:pt x="148221" y="142240"/>
                </a:lnTo>
                <a:lnTo>
                  <a:pt x="148221" y="148590"/>
                </a:lnTo>
                <a:lnTo>
                  <a:pt x="161696" y="148590"/>
                </a:lnTo>
                <a:lnTo>
                  <a:pt x="161696" y="162560"/>
                </a:lnTo>
                <a:lnTo>
                  <a:pt x="168440" y="162560"/>
                </a:lnTo>
                <a:lnTo>
                  <a:pt x="168440" y="168910"/>
                </a:lnTo>
                <a:lnTo>
                  <a:pt x="175171" y="168910"/>
                </a:lnTo>
                <a:lnTo>
                  <a:pt x="175171" y="175260"/>
                </a:lnTo>
                <a:lnTo>
                  <a:pt x="181914" y="175260"/>
                </a:lnTo>
                <a:lnTo>
                  <a:pt x="181914" y="181610"/>
                </a:lnTo>
                <a:lnTo>
                  <a:pt x="188645" y="181610"/>
                </a:lnTo>
                <a:lnTo>
                  <a:pt x="188645" y="189230"/>
                </a:lnTo>
                <a:lnTo>
                  <a:pt x="195376" y="189230"/>
                </a:lnTo>
                <a:lnTo>
                  <a:pt x="195376" y="195580"/>
                </a:lnTo>
                <a:lnTo>
                  <a:pt x="202120" y="195580"/>
                </a:lnTo>
                <a:lnTo>
                  <a:pt x="202120" y="201930"/>
                </a:lnTo>
                <a:lnTo>
                  <a:pt x="208864" y="201930"/>
                </a:lnTo>
                <a:lnTo>
                  <a:pt x="208864" y="215900"/>
                </a:lnTo>
                <a:lnTo>
                  <a:pt x="222338" y="215900"/>
                </a:lnTo>
                <a:lnTo>
                  <a:pt x="222338" y="222250"/>
                </a:lnTo>
                <a:lnTo>
                  <a:pt x="229069" y="222250"/>
                </a:lnTo>
                <a:lnTo>
                  <a:pt x="229069" y="229870"/>
                </a:lnTo>
                <a:lnTo>
                  <a:pt x="235813" y="229870"/>
                </a:lnTo>
                <a:lnTo>
                  <a:pt x="235813" y="236220"/>
                </a:lnTo>
                <a:lnTo>
                  <a:pt x="242544" y="236220"/>
                </a:lnTo>
                <a:lnTo>
                  <a:pt x="242544" y="242570"/>
                </a:lnTo>
                <a:lnTo>
                  <a:pt x="249288" y="242570"/>
                </a:lnTo>
                <a:lnTo>
                  <a:pt x="249288" y="248920"/>
                </a:lnTo>
                <a:lnTo>
                  <a:pt x="256019" y="248920"/>
                </a:lnTo>
                <a:lnTo>
                  <a:pt x="256019" y="256540"/>
                </a:lnTo>
                <a:lnTo>
                  <a:pt x="269494" y="256540"/>
                </a:lnTo>
                <a:lnTo>
                  <a:pt x="269494" y="269240"/>
                </a:lnTo>
                <a:lnTo>
                  <a:pt x="276237" y="269240"/>
                </a:lnTo>
                <a:lnTo>
                  <a:pt x="276237" y="276860"/>
                </a:lnTo>
                <a:lnTo>
                  <a:pt x="282968" y="276860"/>
                </a:lnTo>
                <a:lnTo>
                  <a:pt x="282968" y="283210"/>
                </a:lnTo>
                <a:lnTo>
                  <a:pt x="289712" y="283210"/>
                </a:lnTo>
                <a:lnTo>
                  <a:pt x="289712" y="289560"/>
                </a:lnTo>
                <a:lnTo>
                  <a:pt x="296443" y="289560"/>
                </a:lnTo>
                <a:lnTo>
                  <a:pt x="296443" y="297180"/>
                </a:lnTo>
                <a:lnTo>
                  <a:pt x="303187" y="297180"/>
                </a:lnTo>
                <a:lnTo>
                  <a:pt x="303187" y="303530"/>
                </a:lnTo>
                <a:lnTo>
                  <a:pt x="309918" y="303530"/>
                </a:lnTo>
                <a:lnTo>
                  <a:pt x="309918" y="309880"/>
                </a:lnTo>
                <a:lnTo>
                  <a:pt x="316661" y="309880"/>
                </a:lnTo>
                <a:lnTo>
                  <a:pt x="316661" y="317500"/>
                </a:lnTo>
                <a:lnTo>
                  <a:pt x="323392" y="317500"/>
                </a:lnTo>
                <a:lnTo>
                  <a:pt x="323392" y="323850"/>
                </a:lnTo>
                <a:lnTo>
                  <a:pt x="330136" y="323850"/>
                </a:lnTo>
                <a:lnTo>
                  <a:pt x="330136" y="330200"/>
                </a:lnTo>
                <a:lnTo>
                  <a:pt x="336867" y="330200"/>
                </a:lnTo>
                <a:lnTo>
                  <a:pt x="336867" y="336550"/>
                </a:lnTo>
                <a:lnTo>
                  <a:pt x="343611" y="336550"/>
                </a:lnTo>
                <a:lnTo>
                  <a:pt x="343611" y="344170"/>
                </a:lnTo>
                <a:lnTo>
                  <a:pt x="350342" y="344170"/>
                </a:lnTo>
                <a:lnTo>
                  <a:pt x="350342" y="350520"/>
                </a:lnTo>
                <a:lnTo>
                  <a:pt x="357085" y="350520"/>
                </a:lnTo>
                <a:lnTo>
                  <a:pt x="357085" y="356870"/>
                </a:lnTo>
                <a:lnTo>
                  <a:pt x="363816" y="356870"/>
                </a:lnTo>
                <a:lnTo>
                  <a:pt x="363816" y="364490"/>
                </a:lnTo>
                <a:lnTo>
                  <a:pt x="485101" y="364490"/>
                </a:lnTo>
                <a:lnTo>
                  <a:pt x="485101" y="356870"/>
                </a:lnTo>
                <a:lnTo>
                  <a:pt x="485101" y="350520"/>
                </a:lnTo>
                <a:lnTo>
                  <a:pt x="485101" y="6350"/>
                </a:lnTo>
                <a:lnTo>
                  <a:pt x="485101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6" name="bg object 96"/>
          <p:cNvSpPr/>
          <p:nvPr/>
        </p:nvSpPr>
        <p:spPr>
          <a:xfrm>
            <a:off x="11879228" y="12945019"/>
            <a:ext cx="1677361" cy="1270000"/>
          </a:xfrm>
          <a:custGeom>
            <a:avLst/>
            <a:gdLst/>
            <a:ahLst/>
            <a:cxnLst/>
            <a:rect l="l" t="t" r="r" b="b"/>
            <a:pathLst>
              <a:path w="1334134" h="1270000">
                <a:moveTo>
                  <a:pt x="667016" y="1257300"/>
                </a:moveTo>
                <a:lnTo>
                  <a:pt x="653542" y="1257300"/>
                </a:lnTo>
                <a:lnTo>
                  <a:pt x="653542" y="1244600"/>
                </a:lnTo>
                <a:lnTo>
                  <a:pt x="646811" y="1244600"/>
                </a:lnTo>
                <a:lnTo>
                  <a:pt x="646811" y="1231900"/>
                </a:lnTo>
                <a:lnTo>
                  <a:pt x="640067" y="1231900"/>
                </a:lnTo>
                <a:lnTo>
                  <a:pt x="640067" y="1219200"/>
                </a:lnTo>
                <a:lnTo>
                  <a:pt x="633336" y="1219200"/>
                </a:lnTo>
                <a:lnTo>
                  <a:pt x="633336" y="1206500"/>
                </a:lnTo>
                <a:lnTo>
                  <a:pt x="626592" y="1206500"/>
                </a:lnTo>
                <a:lnTo>
                  <a:pt x="626592" y="1193800"/>
                </a:lnTo>
                <a:lnTo>
                  <a:pt x="613117" y="1193800"/>
                </a:lnTo>
                <a:lnTo>
                  <a:pt x="613117" y="1181100"/>
                </a:lnTo>
                <a:lnTo>
                  <a:pt x="606386" y="1181100"/>
                </a:lnTo>
                <a:lnTo>
                  <a:pt x="606386" y="1168400"/>
                </a:lnTo>
                <a:lnTo>
                  <a:pt x="599643" y="1168400"/>
                </a:lnTo>
                <a:lnTo>
                  <a:pt x="599643" y="1155700"/>
                </a:lnTo>
                <a:lnTo>
                  <a:pt x="592912" y="1155700"/>
                </a:lnTo>
                <a:lnTo>
                  <a:pt x="592912" y="1143000"/>
                </a:lnTo>
                <a:lnTo>
                  <a:pt x="586168" y="1143000"/>
                </a:lnTo>
                <a:lnTo>
                  <a:pt x="586168" y="1117600"/>
                </a:lnTo>
                <a:lnTo>
                  <a:pt x="579437" y="1117600"/>
                </a:lnTo>
                <a:lnTo>
                  <a:pt x="579437" y="1066800"/>
                </a:lnTo>
                <a:lnTo>
                  <a:pt x="208864" y="1066800"/>
                </a:lnTo>
                <a:lnTo>
                  <a:pt x="208864" y="990600"/>
                </a:lnTo>
                <a:lnTo>
                  <a:pt x="222338" y="990600"/>
                </a:lnTo>
                <a:lnTo>
                  <a:pt x="222338" y="965200"/>
                </a:lnTo>
                <a:lnTo>
                  <a:pt x="229069" y="965200"/>
                </a:lnTo>
                <a:lnTo>
                  <a:pt x="229069" y="914400"/>
                </a:lnTo>
                <a:lnTo>
                  <a:pt x="242557" y="914400"/>
                </a:lnTo>
                <a:lnTo>
                  <a:pt x="242557" y="901700"/>
                </a:lnTo>
                <a:lnTo>
                  <a:pt x="249288" y="901700"/>
                </a:lnTo>
                <a:lnTo>
                  <a:pt x="249288" y="889000"/>
                </a:lnTo>
                <a:lnTo>
                  <a:pt x="262763" y="889000"/>
                </a:lnTo>
                <a:lnTo>
                  <a:pt x="262763" y="863600"/>
                </a:lnTo>
                <a:lnTo>
                  <a:pt x="269506" y="863600"/>
                </a:lnTo>
                <a:lnTo>
                  <a:pt x="269506" y="850900"/>
                </a:lnTo>
                <a:lnTo>
                  <a:pt x="276237" y="850900"/>
                </a:lnTo>
                <a:lnTo>
                  <a:pt x="276237" y="838200"/>
                </a:lnTo>
                <a:lnTo>
                  <a:pt x="303187" y="838200"/>
                </a:lnTo>
                <a:lnTo>
                  <a:pt x="303187" y="825500"/>
                </a:lnTo>
                <a:lnTo>
                  <a:pt x="316674" y="825500"/>
                </a:lnTo>
                <a:lnTo>
                  <a:pt x="316674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50354" y="800100"/>
                </a:lnTo>
                <a:lnTo>
                  <a:pt x="350354" y="787400"/>
                </a:lnTo>
                <a:lnTo>
                  <a:pt x="363829" y="787400"/>
                </a:lnTo>
                <a:lnTo>
                  <a:pt x="363829" y="774700"/>
                </a:lnTo>
                <a:lnTo>
                  <a:pt x="384035" y="774700"/>
                </a:lnTo>
                <a:lnTo>
                  <a:pt x="384035" y="762000"/>
                </a:lnTo>
                <a:lnTo>
                  <a:pt x="390779" y="762000"/>
                </a:lnTo>
                <a:lnTo>
                  <a:pt x="390779" y="749300"/>
                </a:lnTo>
                <a:lnTo>
                  <a:pt x="417728" y="749300"/>
                </a:lnTo>
                <a:lnTo>
                  <a:pt x="417728" y="736600"/>
                </a:lnTo>
                <a:lnTo>
                  <a:pt x="444677" y="736600"/>
                </a:lnTo>
                <a:lnTo>
                  <a:pt x="444677" y="723900"/>
                </a:lnTo>
                <a:lnTo>
                  <a:pt x="195389" y="723900"/>
                </a:lnTo>
                <a:lnTo>
                  <a:pt x="195389" y="711200"/>
                </a:lnTo>
                <a:lnTo>
                  <a:pt x="148221" y="711200"/>
                </a:lnTo>
                <a:lnTo>
                  <a:pt x="148221" y="698500"/>
                </a:lnTo>
                <a:lnTo>
                  <a:pt x="128016" y="698500"/>
                </a:lnTo>
                <a:lnTo>
                  <a:pt x="128016" y="685800"/>
                </a:lnTo>
                <a:lnTo>
                  <a:pt x="94322" y="685800"/>
                </a:lnTo>
                <a:lnTo>
                  <a:pt x="94322" y="673100"/>
                </a:lnTo>
                <a:lnTo>
                  <a:pt x="67373" y="673100"/>
                </a:lnTo>
                <a:lnTo>
                  <a:pt x="67373" y="660400"/>
                </a:lnTo>
                <a:lnTo>
                  <a:pt x="40424" y="660400"/>
                </a:lnTo>
                <a:lnTo>
                  <a:pt x="40424" y="635000"/>
                </a:lnTo>
                <a:lnTo>
                  <a:pt x="26949" y="635000"/>
                </a:lnTo>
                <a:lnTo>
                  <a:pt x="26949" y="622300"/>
                </a:lnTo>
                <a:lnTo>
                  <a:pt x="20218" y="622300"/>
                </a:lnTo>
                <a:lnTo>
                  <a:pt x="20218" y="596900"/>
                </a:lnTo>
                <a:lnTo>
                  <a:pt x="40424" y="596900"/>
                </a:lnTo>
                <a:lnTo>
                  <a:pt x="40424" y="584200"/>
                </a:lnTo>
                <a:lnTo>
                  <a:pt x="53898" y="584200"/>
                </a:lnTo>
                <a:lnTo>
                  <a:pt x="53898" y="571500"/>
                </a:lnTo>
                <a:lnTo>
                  <a:pt x="74117" y="571500"/>
                </a:lnTo>
                <a:lnTo>
                  <a:pt x="74117" y="558800"/>
                </a:lnTo>
                <a:lnTo>
                  <a:pt x="107797" y="558800"/>
                </a:lnTo>
                <a:lnTo>
                  <a:pt x="107797" y="546100"/>
                </a:lnTo>
                <a:lnTo>
                  <a:pt x="121285" y="546100"/>
                </a:lnTo>
                <a:lnTo>
                  <a:pt x="121285" y="533400"/>
                </a:lnTo>
                <a:lnTo>
                  <a:pt x="148221" y="533400"/>
                </a:lnTo>
                <a:lnTo>
                  <a:pt x="148221" y="520700"/>
                </a:lnTo>
                <a:lnTo>
                  <a:pt x="181914" y="520700"/>
                </a:lnTo>
                <a:lnTo>
                  <a:pt x="181914" y="508000"/>
                </a:lnTo>
                <a:lnTo>
                  <a:pt x="539000" y="508000"/>
                </a:lnTo>
                <a:lnTo>
                  <a:pt x="539000" y="495300"/>
                </a:lnTo>
                <a:lnTo>
                  <a:pt x="458152" y="495300"/>
                </a:lnTo>
                <a:lnTo>
                  <a:pt x="458152" y="482600"/>
                </a:lnTo>
                <a:lnTo>
                  <a:pt x="417728" y="482600"/>
                </a:lnTo>
                <a:lnTo>
                  <a:pt x="417728" y="469900"/>
                </a:lnTo>
                <a:lnTo>
                  <a:pt x="404253" y="469900"/>
                </a:lnTo>
                <a:lnTo>
                  <a:pt x="404253" y="457200"/>
                </a:lnTo>
                <a:lnTo>
                  <a:pt x="384035" y="457200"/>
                </a:lnTo>
                <a:lnTo>
                  <a:pt x="384035" y="444500"/>
                </a:lnTo>
                <a:lnTo>
                  <a:pt x="350354" y="444500"/>
                </a:lnTo>
                <a:lnTo>
                  <a:pt x="350354" y="431800"/>
                </a:lnTo>
                <a:lnTo>
                  <a:pt x="336880" y="431800"/>
                </a:lnTo>
                <a:lnTo>
                  <a:pt x="336880" y="406400"/>
                </a:lnTo>
                <a:lnTo>
                  <a:pt x="309930" y="406400"/>
                </a:lnTo>
                <a:lnTo>
                  <a:pt x="309930" y="381000"/>
                </a:lnTo>
                <a:lnTo>
                  <a:pt x="289712" y="381000"/>
                </a:lnTo>
                <a:lnTo>
                  <a:pt x="289712" y="368300"/>
                </a:lnTo>
                <a:lnTo>
                  <a:pt x="276237" y="368300"/>
                </a:lnTo>
                <a:lnTo>
                  <a:pt x="276237" y="355600"/>
                </a:lnTo>
                <a:lnTo>
                  <a:pt x="262763" y="355600"/>
                </a:lnTo>
                <a:lnTo>
                  <a:pt x="262763" y="342900"/>
                </a:lnTo>
                <a:lnTo>
                  <a:pt x="256032" y="342900"/>
                </a:lnTo>
                <a:lnTo>
                  <a:pt x="256032" y="317500"/>
                </a:lnTo>
                <a:lnTo>
                  <a:pt x="249288" y="317500"/>
                </a:lnTo>
                <a:lnTo>
                  <a:pt x="249288" y="304800"/>
                </a:lnTo>
                <a:lnTo>
                  <a:pt x="242557" y="304800"/>
                </a:lnTo>
                <a:lnTo>
                  <a:pt x="242557" y="292100"/>
                </a:lnTo>
                <a:lnTo>
                  <a:pt x="235813" y="292100"/>
                </a:lnTo>
                <a:lnTo>
                  <a:pt x="235813" y="279400"/>
                </a:lnTo>
                <a:lnTo>
                  <a:pt x="229069" y="279400"/>
                </a:lnTo>
                <a:lnTo>
                  <a:pt x="229069" y="254000"/>
                </a:lnTo>
                <a:lnTo>
                  <a:pt x="222338" y="254000"/>
                </a:lnTo>
                <a:lnTo>
                  <a:pt x="222338" y="241300"/>
                </a:lnTo>
                <a:lnTo>
                  <a:pt x="215607" y="241300"/>
                </a:lnTo>
                <a:lnTo>
                  <a:pt x="215607" y="203200"/>
                </a:lnTo>
                <a:lnTo>
                  <a:pt x="202133" y="203200"/>
                </a:lnTo>
                <a:lnTo>
                  <a:pt x="202133" y="139700"/>
                </a:lnTo>
                <a:lnTo>
                  <a:pt x="586168" y="139700"/>
                </a:lnTo>
                <a:lnTo>
                  <a:pt x="586168" y="101600"/>
                </a:lnTo>
                <a:lnTo>
                  <a:pt x="592912" y="101600"/>
                </a:lnTo>
                <a:lnTo>
                  <a:pt x="592912" y="76200"/>
                </a:lnTo>
                <a:lnTo>
                  <a:pt x="599643" y="76200"/>
                </a:lnTo>
                <a:lnTo>
                  <a:pt x="599643" y="63500"/>
                </a:lnTo>
                <a:lnTo>
                  <a:pt x="613117" y="63500"/>
                </a:lnTo>
                <a:lnTo>
                  <a:pt x="613117" y="50800"/>
                </a:lnTo>
                <a:lnTo>
                  <a:pt x="619861" y="50800"/>
                </a:lnTo>
                <a:lnTo>
                  <a:pt x="619861" y="38100"/>
                </a:lnTo>
                <a:lnTo>
                  <a:pt x="626592" y="38100"/>
                </a:lnTo>
                <a:lnTo>
                  <a:pt x="626592" y="25400"/>
                </a:lnTo>
                <a:lnTo>
                  <a:pt x="633336" y="25400"/>
                </a:lnTo>
                <a:lnTo>
                  <a:pt x="633336" y="0"/>
                </a:lnTo>
                <a:lnTo>
                  <a:pt x="0" y="0"/>
                </a:lnTo>
                <a:lnTo>
                  <a:pt x="0" y="25400"/>
                </a:lnTo>
                <a:lnTo>
                  <a:pt x="0" y="38100"/>
                </a:lnTo>
                <a:lnTo>
                  <a:pt x="0" y="1270000"/>
                </a:lnTo>
                <a:lnTo>
                  <a:pt x="667016" y="1270000"/>
                </a:lnTo>
                <a:lnTo>
                  <a:pt x="667016" y="1257300"/>
                </a:lnTo>
                <a:close/>
              </a:path>
              <a:path w="1334134" h="1270000">
                <a:moveTo>
                  <a:pt x="1334033" y="1257300"/>
                </a:moveTo>
                <a:lnTo>
                  <a:pt x="687235" y="1257300"/>
                </a:lnTo>
                <a:lnTo>
                  <a:pt x="687235" y="1270000"/>
                </a:lnTo>
                <a:lnTo>
                  <a:pt x="1334033" y="1270000"/>
                </a:lnTo>
                <a:lnTo>
                  <a:pt x="1334033" y="125730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7" name="bg object 97"/>
          <p:cNvSpPr/>
          <p:nvPr/>
        </p:nvSpPr>
        <p:spPr>
          <a:xfrm>
            <a:off x="12277373" y="13567319"/>
            <a:ext cx="1279776" cy="647700"/>
          </a:xfrm>
          <a:custGeom>
            <a:avLst/>
            <a:gdLst/>
            <a:ahLst/>
            <a:cxnLst/>
            <a:rect l="l" t="t" r="r" b="b"/>
            <a:pathLst>
              <a:path w="1017904" h="647700">
                <a:moveTo>
                  <a:pt x="289712" y="203200"/>
                </a:moveTo>
                <a:lnTo>
                  <a:pt x="235813" y="203200"/>
                </a:lnTo>
                <a:lnTo>
                  <a:pt x="235813" y="215900"/>
                </a:lnTo>
                <a:lnTo>
                  <a:pt x="229069" y="215900"/>
                </a:lnTo>
                <a:lnTo>
                  <a:pt x="229069" y="228600"/>
                </a:lnTo>
                <a:lnTo>
                  <a:pt x="222326" y="228600"/>
                </a:lnTo>
                <a:lnTo>
                  <a:pt x="222326" y="254000"/>
                </a:lnTo>
                <a:lnTo>
                  <a:pt x="222326" y="266700"/>
                </a:lnTo>
                <a:lnTo>
                  <a:pt x="208851" y="266700"/>
                </a:lnTo>
                <a:lnTo>
                  <a:pt x="208851" y="279400"/>
                </a:lnTo>
                <a:lnTo>
                  <a:pt x="195376" y="279400"/>
                </a:lnTo>
                <a:lnTo>
                  <a:pt x="195376" y="292100"/>
                </a:lnTo>
                <a:lnTo>
                  <a:pt x="195376" y="302260"/>
                </a:lnTo>
                <a:lnTo>
                  <a:pt x="195376" y="304800"/>
                </a:lnTo>
                <a:lnTo>
                  <a:pt x="175171" y="304800"/>
                </a:lnTo>
                <a:lnTo>
                  <a:pt x="175171" y="317500"/>
                </a:lnTo>
                <a:lnTo>
                  <a:pt x="161696" y="317500"/>
                </a:lnTo>
                <a:lnTo>
                  <a:pt x="161696" y="330200"/>
                </a:lnTo>
                <a:lnTo>
                  <a:pt x="154952" y="330200"/>
                </a:lnTo>
                <a:lnTo>
                  <a:pt x="154952" y="342900"/>
                </a:lnTo>
                <a:lnTo>
                  <a:pt x="141478" y="342900"/>
                </a:lnTo>
                <a:lnTo>
                  <a:pt x="141478" y="355600"/>
                </a:lnTo>
                <a:lnTo>
                  <a:pt x="134747" y="355600"/>
                </a:lnTo>
                <a:lnTo>
                  <a:pt x="134747" y="368300"/>
                </a:lnTo>
                <a:lnTo>
                  <a:pt x="128003" y="368300"/>
                </a:lnTo>
                <a:lnTo>
                  <a:pt x="128003" y="381000"/>
                </a:lnTo>
                <a:lnTo>
                  <a:pt x="114528" y="381000"/>
                </a:lnTo>
                <a:lnTo>
                  <a:pt x="114528" y="393700"/>
                </a:lnTo>
                <a:lnTo>
                  <a:pt x="74104" y="393700"/>
                </a:lnTo>
                <a:lnTo>
                  <a:pt x="74104" y="406400"/>
                </a:lnTo>
                <a:lnTo>
                  <a:pt x="47155" y="406400"/>
                </a:lnTo>
                <a:lnTo>
                  <a:pt x="47155" y="419100"/>
                </a:lnTo>
                <a:lnTo>
                  <a:pt x="20205" y="419100"/>
                </a:lnTo>
                <a:lnTo>
                  <a:pt x="20205" y="431800"/>
                </a:lnTo>
                <a:lnTo>
                  <a:pt x="0" y="431800"/>
                </a:lnTo>
                <a:lnTo>
                  <a:pt x="0" y="444500"/>
                </a:lnTo>
                <a:lnTo>
                  <a:pt x="256019" y="444500"/>
                </a:lnTo>
                <a:lnTo>
                  <a:pt x="256019" y="431800"/>
                </a:lnTo>
                <a:lnTo>
                  <a:pt x="256019" y="419100"/>
                </a:lnTo>
                <a:lnTo>
                  <a:pt x="256019" y="304800"/>
                </a:lnTo>
                <a:lnTo>
                  <a:pt x="262763" y="304800"/>
                </a:lnTo>
                <a:lnTo>
                  <a:pt x="262763" y="302260"/>
                </a:lnTo>
                <a:lnTo>
                  <a:pt x="262763" y="292100"/>
                </a:lnTo>
                <a:lnTo>
                  <a:pt x="269494" y="292100"/>
                </a:lnTo>
                <a:lnTo>
                  <a:pt x="269494" y="279400"/>
                </a:lnTo>
                <a:lnTo>
                  <a:pt x="269494" y="266700"/>
                </a:lnTo>
                <a:lnTo>
                  <a:pt x="276237" y="266700"/>
                </a:lnTo>
                <a:lnTo>
                  <a:pt x="276237" y="254000"/>
                </a:lnTo>
                <a:lnTo>
                  <a:pt x="282968" y="254000"/>
                </a:lnTo>
                <a:lnTo>
                  <a:pt x="282968" y="228600"/>
                </a:lnTo>
                <a:lnTo>
                  <a:pt x="289712" y="228600"/>
                </a:lnTo>
                <a:lnTo>
                  <a:pt x="289712" y="215900"/>
                </a:lnTo>
                <a:lnTo>
                  <a:pt x="289712" y="203200"/>
                </a:lnTo>
                <a:close/>
              </a:path>
              <a:path w="1017904" h="647700">
                <a:moveTo>
                  <a:pt x="1017358" y="0"/>
                </a:moveTo>
                <a:lnTo>
                  <a:pt x="1010627" y="0"/>
                </a:lnTo>
                <a:lnTo>
                  <a:pt x="1010627" y="12700"/>
                </a:lnTo>
                <a:lnTo>
                  <a:pt x="983678" y="12700"/>
                </a:lnTo>
                <a:lnTo>
                  <a:pt x="983678" y="25400"/>
                </a:lnTo>
                <a:lnTo>
                  <a:pt x="976934" y="25400"/>
                </a:lnTo>
                <a:lnTo>
                  <a:pt x="976934" y="38100"/>
                </a:lnTo>
                <a:lnTo>
                  <a:pt x="963460" y="38100"/>
                </a:lnTo>
                <a:lnTo>
                  <a:pt x="963460" y="50800"/>
                </a:lnTo>
                <a:lnTo>
                  <a:pt x="936510" y="50800"/>
                </a:lnTo>
                <a:lnTo>
                  <a:pt x="936510" y="63500"/>
                </a:lnTo>
                <a:lnTo>
                  <a:pt x="909561" y="63500"/>
                </a:lnTo>
                <a:lnTo>
                  <a:pt x="909561" y="76200"/>
                </a:lnTo>
                <a:lnTo>
                  <a:pt x="855662" y="76200"/>
                </a:lnTo>
                <a:lnTo>
                  <a:pt x="855662" y="88900"/>
                </a:lnTo>
                <a:lnTo>
                  <a:pt x="559206" y="88900"/>
                </a:lnTo>
                <a:lnTo>
                  <a:pt x="559206" y="101600"/>
                </a:lnTo>
                <a:lnTo>
                  <a:pt x="606374" y="101600"/>
                </a:lnTo>
                <a:lnTo>
                  <a:pt x="606374" y="114300"/>
                </a:lnTo>
                <a:lnTo>
                  <a:pt x="633323" y="114300"/>
                </a:lnTo>
                <a:lnTo>
                  <a:pt x="633323" y="127000"/>
                </a:lnTo>
                <a:lnTo>
                  <a:pt x="667004" y="127000"/>
                </a:lnTo>
                <a:lnTo>
                  <a:pt x="667004" y="152400"/>
                </a:lnTo>
                <a:lnTo>
                  <a:pt x="693966" y="152400"/>
                </a:lnTo>
                <a:lnTo>
                  <a:pt x="693966" y="165100"/>
                </a:lnTo>
                <a:lnTo>
                  <a:pt x="714171" y="165100"/>
                </a:lnTo>
                <a:lnTo>
                  <a:pt x="714171" y="177800"/>
                </a:lnTo>
                <a:lnTo>
                  <a:pt x="741121" y="177800"/>
                </a:lnTo>
                <a:lnTo>
                  <a:pt x="741121" y="203200"/>
                </a:lnTo>
                <a:lnTo>
                  <a:pt x="761339" y="203200"/>
                </a:lnTo>
                <a:lnTo>
                  <a:pt x="761339" y="228600"/>
                </a:lnTo>
                <a:lnTo>
                  <a:pt x="788289" y="228600"/>
                </a:lnTo>
                <a:lnTo>
                  <a:pt x="788289" y="254000"/>
                </a:lnTo>
                <a:lnTo>
                  <a:pt x="795020" y="254000"/>
                </a:lnTo>
                <a:lnTo>
                  <a:pt x="795020" y="266700"/>
                </a:lnTo>
                <a:lnTo>
                  <a:pt x="801763" y="266700"/>
                </a:lnTo>
                <a:lnTo>
                  <a:pt x="801763" y="292100"/>
                </a:lnTo>
                <a:lnTo>
                  <a:pt x="808494" y="292100"/>
                </a:lnTo>
                <a:lnTo>
                  <a:pt x="808494" y="304800"/>
                </a:lnTo>
                <a:lnTo>
                  <a:pt x="815238" y="304800"/>
                </a:lnTo>
                <a:lnTo>
                  <a:pt x="815238" y="317500"/>
                </a:lnTo>
                <a:lnTo>
                  <a:pt x="821969" y="317500"/>
                </a:lnTo>
                <a:lnTo>
                  <a:pt x="821969" y="342900"/>
                </a:lnTo>
                <a:lnTo>
                  <a:pt x="835444" y="342900"/>
                </a:lnTo>
                <a:lnTo>
                  <a:pt x="835444" y="393700"/>
                </a:lnTo>
                <a:lnTo>
                  <a:pt x="842187" y="393700"/>
                </a:lnTo>
                <a:lnTo>
                  <a:pt x="842187" y="444500"/>
                </a:lnTo>
                <a:lnTo>
                  <a:pt x="734390" y="444500"/>
                </a:lnTo>
                <a:lnTo>
                  <a:pt x="734390" y="431800"/>
                </a:lnTo>
                <a:lnTo>
                  <a:pt x="720915" y="431800"/>
                </a:lnTo>
                <a:lnTo>
                  <a:pt x="720915" y="419100"/>
                </a:lnTo>
                <a:lnTo>
                  <a:pt x="673747" y="419100"/>
                </a:lnTo>
                <a:lnTo>
                  <a:pt x="673747" y="406400"/>
                </a:lnTo>
                <a:lnTo>
                  <a:pt x="646798" y="406400"/>
                </a:lnTo>
                <a:lnTo>
                  <a:pt x="646798" y="393700"/>
                </a:lnTo>
                <a:lnTo>
                  <a:pt x="633323" y="393700"/>
                </a:lnTo>
                <a:lnTo>
                  <a:pt x="633323" y="381000"/>
                </a:lnTo>
                <a:lnTo>
                  <a:pt x="613105" y="381000"/>
                </a:lnTo>
                <a:lnTo>
                  <a:pt x="613105" y="368300"/>
                </a:lnTo>
                <a:lnTo>
                  <a:pt x="599630" y="368300"/>
                </a:lnTo>
                <a:lnTo>
                  <a:pt x="599630" y="355600"/>
                </a:lnTo>
                <a:lnTo>
                  <a:pt x="586155" y="355600"/>
                </a:lnTo>
                <a:lnTo>
                  <a:pt x="586155" y="342900"/>
                </a:lnTo>
                <a:lnTo>
                  <a:pt x="572681" y="342900"/>
                </a:lnTo>
                <a:lnTo>
                  <a:pt x="572681" y="330200"/>
                </a:lnTo>
                <a:lnTo>
                  <a:pt x="565950" y="330200"/>
                </a:lnTo>
                <a:lnTo>
                  <a:pt x="565950" y="317500"/>
                </a:lnTo>
                <a:lnTo>
                  <a:pt x="552475" y="317500"/>
                </a:lnTo>
                <a:lnTo>
                  <a:pt x="552475" y="304800"/>
                </a:lnTo>
                <a:lnTo>
                  <a:pt x="545731" y="304800"/>
                </a:lnTo>
                <a:lnTo>
                  <a:pt x="545731" y="302260"/>
                </a:lnTo>
                <a:lnTo>
                  <a:pt x="545731" y="292100"/>
                </a:lnTo>
                <a:lnTo>
                  <a:pt x="532257" y="292100"/>
                </a:lnTo>
                <a:lnTo>
                  <a:pt x="532257" y="279400"/>
                </a:lnTo>
                <a:lnTo>
                  <a:pt x="532257" y="266700"/>
                </a:lnTo>
                <a:lnTo>
                  <a:pt x="518782" y="266700"/>
                </a:lnTo>
                <a:lnTo>
                  <a:pt x="518782" y="228600"/>
                </a:lnTo>
                <a:lnTo>
                  <a:pt x="505307" y="228600"/>
                </a:lnTo>
                <a:lnTo>
                  <a:pt x="505307" y="215900"/>
                </a:lnTo>
                <a:lnTo>
                  <a:pt x="431190" y="215900"/>
                </a:lnTo>
                <a:lnTo>
                  <a:pt x="431190" y="228600"/>
                </a:lnTo>
                <a:lnTo>
                  <a:pt x="437934" y="228600"/>
                </a:lnTo>
                <a:lnTo>
                  <a:pt x="437934" y="266700"/>
                </a:lnTo>
                <a:lnTo>
                  <a:pt x="444665" y="266700"/>
                </a:lnTo>
                <a:lnTo>
                  <a:pt x="444665" y="279400"/>
                </a:lnTo>
                <a:lnTo>
                  <a:pt x="451408" y="279400"/>
                </a:lnTo>
                <a:lnTo>
                  <a:pt x="451408" y="292100"/>
                </a:lnTo>
                <a:lnTo>
                  <a:pt x="458139" y="292100"/>
                </a:lnTo>
                <a:lnTo>
                  <a:pt x="458139" y="302260"/>
                </a:lnTo>
                <a:lnTo>
                  <a:pt x="458139" y="304800"/>
                </a:lnTo>
                <a:lnTo>
                  <a:pt x="464883" y="304800"/>
                </a:lnTo>
                <a:lnTo>
                  <a:pt x="464883" y="317500"/>
                </a:lnTo>
                <a:lnTo>
                  <a:pt x="464883" y="444500"/>
                </a:lnTo>
                <a:lnTo>
                  <a:pt x="458139" y="444500"/>
                </a:lnTo>
                <a:lnTo>
                  <a:pt x="458139" y="482600"/>
                </a:lnTo>
                <a:lnTo>
                  <a:pt x="451408" y="482600"/>
                </a:lnTo>
                <a:lnTo>
                  <a:pt x="451408" y="508000"/>
                </a:lnTo>
                <a:lnTo>
                  <a:pt x="444665" y="508000"/>
                </a:lnTo>
                <a:lnTo>
                  <a:pt x="444665" y="533400"/>
                </a:lnTo>
                <a:lnTo>
                  <a:pt x="437934" y="533400"/>
                </a:lnTo>
                <a:lnTo>
                  <a:pt x="437934" y="546100"/>
                </a:lnTo>
                <a:lnTo>
                  <a:pt x="431190" y="546100"/>
                </a:lnTo>
                <a:lnTo>
                  <a:pt x="431190" y="558800"/>
                </a:lnTo>
                <a:lnTo>
                  <a:pt x="424459" y="558800"/>
                </a:lnTo>
                <a:lnTo>
                  <a:pt x="424459" y="571500"/>
                </a:lnTo>
                <a:lnTo>
                  <a:pt x="417715" y="571500"/>
                </a:lnTo>
                <a:lnTo>
                  <a:pt x="417715" y="584200"/>
                </a:lnTo>
                <a:lnTo>
                  <a:pt x="410984" y="584200"/>
                </a:lnTo>
                <a:lnTo>
                  <a:pt x="410984" y="596900"/>
                </a:lnTo>
                <a:lnTo>
                  <a:pt x="404241" y="596900"/>
                </a:lnTo>
                <a:lnTo>
                  <a:pt x="404241" y="609600"/>
                </a:lnTo>
                <a:lnTo>
                  <a:pt x="397510" y="609600"/>
                </a:lnTo>
                <a:lnTo>
                  <a:pt x="397510" y="622300"/>
                </a:lnTo>
                <a:lnTo>
                  <a:pt x="390766" y="622300"/>
                </a:lnTo>
                <a:lnTo>
                  <a:pt x="390766" y="635000"/>
                </a:lnTo>
                <a:lnTo>
                  <a:pt x="370560" y="635000"/>
                </a:lnTo>
                <a:lnTo>
                  <a:pt x="370560" y="647700"/>
                </a:lnTo>
                <a:lnTo>
                  <a:pt x="1017358" y="647700"/>
                </a:lnTo>
                <a:lnTo>
                  <a:pt x="1017358" y="635000"/>
                </a:lnTo>
                <a:lnTo>
                  <a:pt x="1017358" y="622300"/>
                </a:lnTo>
                <a:lnTo>
                  <a:pt x="1017358" y="12700"/>
                </a:lnTo>
                <a:lnTo>
                  <a:pt x="1017358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8" name="bg object 98"/>
          <p:cNvSpPr/>
          <p:nvPr/>
        </p:nvSpPr>
        <p:spPr>
          <a:xfrm>
            <a:off x="12268894" y="12945019"/>
            <a:ext cx="1287759" cy="850900"/>
          </a:xfrm>
          <a:custGeom>
            <a:avLst/>
            <a:gdLst/>
            <a:ahLst/>
            <a:cxnLst/>
            <a:rect l="l" t="t" r="r" b="b"/>
            <a:pathLst>
              <a:path w="1024254" h="850900">
                <a:moveTo>
                  <a:pt x="1024102" y="0"/>
                </a:moveTo>
                <a:lnTo>
                  <a:pt x="431203" y="0"/>
                </a:lnTo>
                <a:lnTo>
                  <a:pt x="431203" y="25400"/>
                </a:lnTo>
                <a:lnTo>
                  <a:pt x="444677" y="25400"/>
                </a:lnTo>
                <a:lnTo>
                  <a:pt x="444677" y="38100"/>
                </a:lnTo>
                <a:lnTo>
                  <a:pt x="451408" y="38100"/>
                </a:lnTo>
                <a:lnTo>
                  <a:pt x="451408" y="50800"/>
                </a:lnTo>
                <a:lnTo>
                  <a:pt x="458152" y="50800"/>
                </a:lnTo>
                <a:lnTo>
                  <a:pt x="458152" y="63500"/>
                </a:lnTo>
                <a:lnTo>
                  <a:pt x="464883" y="63500"/>
                </a:lnTo>
                <a:lnTo>
                  <a:pt x="464883" y="101600"/>
                </a:lnTo>
                <a:lnTo>
                  <a:pt x="478370" y="101600"/>
                </a:lnTo>
                <a:lnTo>
                  <a:pt x="478370" y="139700"/>
                </a:lnTo>
                <a:lnTo>
                  <a:pt x="855662" y="139700"/>
                </a:lnTo>
                <a:lnTo>
                  <a:pt x="855662" y="203200"/>
                </a:lnTo>
                <a:lnTo>
                  <a:pt x="848931" y="203200"/>
                </a:lnTo>
                <a:lnTo>
                  <a:pt x="848931" y="228600"/>
                </a:lnTo>
                <a:lnTo>
                  <a:pt x="842187" y="228600"/>
                </a:lnTo>
                <a:lnTo>
                  <a:pt x="842187" y="254000"/>
                </a:lnTo>
                <a:lnTo>
                  <a:pt x="835456" y="254000"/>
                </a:lnTo>
                <a:lnTo>
                  <a:pt x="835456" y="266700"/>
                </a:lnTo>
                <a:lnTo>
                  <a:pt x="828713" y="266700"/>
                </a:lnTo>
                <a:lnTo>
                  <a:pt x="828713" y="292100"/>
                </a:lnTo>
                <a:lnTo>
                  <a:pt x="815238" y="292100"/>
                </a:lnTo>
                <a:lnTo>
                  <a:pt x="815238" y="304800"/>
                </a:lnTo>
                <a:lnTo>
                  <a:pt x="808507" y="304800"/>
                </a:lnTo>
                <a:lnTo>
                  <a:pt x="808507" y="330200"/>
                </a:lnTo>
                <a:lnTo>
                  <a:pt x="801763" y="330200"/>
                </a:lnTo>
                <a:lnTo>
                  <a:pt x="801763" y="342900"/>
                </a:lnTo>
                <a:lnTo>
                  <a:pt x="795032" y="342900"/>
                </a:lnTo>
                <a:lnTo>
                  <a:pt x="795032" y="355600"/>
                </a:lnTo>
                <a:lnTo>
                  <a:pt x="781558" y="355600"/>
                </a:lnTo>
                <a:lnTo>
                  <a:pt x="781558" y="368300"/>
                </a:lnTo>
                <a:lnTo>
                  <a:pt x="768083" y="368300"/>
                </a:lnTo>
                <a:lnTo>
                  <a:pt x="768083" y="381000"/>
                </a:lnTo>
                <a:lnTo>
                  <a:pt x="754608" y="381000"/>
                </a:lnTo>
                <a:lnTo>
                  <a:pt x="754608" y="393700"/>
                </a:lnTo>
                <a:lnTo>
                  <a:pt x="741133" y="393700"/>
                </a:lnTo>
                <a:lnTo>
                  <a:pt x="741133" y="406400"/>
                </a:lnTo>
                <a:lnTo>
                  <a:pt x="720915" y="406400"/>
                </a:lnTo>
                <a:lnTo>
                  <a:pt x="720915" y="419100"/>
                </a:lnTo>
                <a:lnTo>
                  <a:pt x="700709" y="419100"/>
                </a:lnTo>
                <a:lnTo>
                  <a:pt x="700709" y="444500"/>
                </a:lnTo>
                <a:lnTo>
                  <a:pt x="680491" y="444500"/>
                </a:lnTo>
                <a:lnTo>
                  <a:pt x="680491" y="457200"/>
                </a:lnTo>
                <a:lnTo>
                  <a:pt x="653542" y="457200"/>
                </a:lnTo>
                <a:lnTo>
                  <a:pt x="653542" y="469900"/>
                </a:lnTo>
                <a:lnTo>
                  <a:pt x="633323" y="469900"/>
                </a:lnTo>
                <a:lnTo>
                  <a:pt x="633323" y="482600"/>
                </a:lnTo>
                <a:lnTo>
                  <a:pt x="606374" y="482600"/>
                </a:lnTo>
                <a:lnTo>
                  <a:pt x="606374" y="495300"/>
                </a:lnTo>
                <a:lnTo>
                  <a:pt x="559219" y="495300"/>
                </a:lnTo>
                <a:lnTo>
                  <a:pt x="559219" y="508000"/>
                </a:lnTo>
                <a:lnTo>
                  <a:pt x="478370" y="508000"/>
                </a:lnTo>
                <a:lnTo>
                  <a:pt x="478370" y="469900"/>
                </a:lnTo>
                <a:lnTo>
                  <a:pt x="485101" y="469900"/>
                </a:lnTo>
                <a:lnTo>
                  <a:pt x="485101" y="457200"/>
                </a:lnTo>
                <a:lnTo>
                  <a:pt x="485101" y="444500"/>
                </a:lnTo>
                <a:lnTo>
                  <a:pt x="485101" y="431800"/>
                </a:lnTo>
                <a:lnTo>
                  <a:pt x="485101" y="419100"/>
                </a:lnTo>
                <a:lnTo>
                  <a:pt x="498576" y="419100"/>
                </a:lnTo>
                <a:lnTo>
                  <a:pt x="498576" y="406400"/>
                </a:lnTo>
                <a:lnTo>
                  <a:pt x="417728" y="406400"/>
                </a:lnTo>
                <a:lnTo>
                  <a:pt x="417728" y="419100"/>
                </a:lnTo>
                <a:lnTo>
                  <a:pt x="410984" y="419100"/>
                </a:lnTo>
                <a:lnTo>
                  <a:pt x="410984" y="431800"/>
                </a:lnTo>
                <a:lnTo>
                  <a:pt x="404253" y="431800"/>
                </a:lnTo>
                <a:lnTo>
                  <a:pt x="404253" y="444500"/>
                </a:lnTo>
                <a:lnTo>
                  <a:pt x="397510" y="444500"/>
                </a:lnTo>
                <a:lnTo>
                  <a:pt x="397510" y="457200"/>
                </a:lnTo>
                <a:lnTo>
                  <a:pt x="363829" y="457200"/>
                </a:lnTo>
                <a:lnTo>
                  <a:pt x="363829" y="444500"/>
                </a:lnTo>
                <a:lnTo>
                  <a:pt x="350354" y="444500"/>
                </a:lnTo>
                <a:lnTo>
                  <a:pt x="350354" y="419100"/>
                </a:lnTo>
                <a:lnTo>
                  <a:pt x="336880" y="419100"/>
                </a:lnTo>
                <a:lnTo>
                  <a:pt x="336880" y="406400"/>
                </a:lnTo>
                <a:lnTo>
                  <a:pt x="249288" y="406400"/>
                </a:lnTo>
                <a:lnTo>
                  <a:pt x="249288" y="419100"/>
                </a:lnTo>
                <a:lnTo>
                  <a:pt x="249288" y="444500"/>
                </a:lnTo>
                <a:lnTo>
                  <a:pt x="256019" y="444500"/>
                </a:lnTo>
                <a:lnTo>
                  <a:pt x="256019" y="457200"/>
                </a:lnTo>
                <a:lnTo>
                  <a:pt x="256019" y="469900"/>
                </a:lnTo>
                <a:lnTo>
                  <a:pt x="256019" y="508000"/>
                </a:lnTo>
                <a:lnTo>
                  <a:pt x="53898" y="508000"/>
                </a:lnTo>
                <a:lnTo>
                  <a:pt x="53898" y="520700"/>
                </a:lnTo>
                <a:lnTo>
                  <a:pt x="94322" y="520700"/>
                </a:lnTo>
                <a:lnTo>
                  <a:pt x="94322" y="533400"/>
                </a:lnTo>
                <a:lnTo>
                  <a:pt x="134747" y="533400"/>
                </a:lnTo>
                <a:lnTo>
                  <a:pt x="134747" y="546100"/>
                </a:lnTo>
                <a:lnTo>
                  <a:pt x="141490" y="546100"/>
                </a:lnTo>
                <a:lnTo>
                  <a:pt x="141490" y="558800"/>
                </a:lnTo>
                <a:lnTo>
                  <a:pt x="175171" y="558800"/>
                </a:lnTo>
                <a:lnTo>
                  <a:pt x="175171" y="571500"/>
                </a:lnTo>
                <a:lnTo>
                  <a:pt x="188645" y="571500"/>
                </a:lnTo>
                <a:lnTo>
                  <a:pt x="188645" y="584200"/>
                </a:lnTo>
                <a:lnTo>
                  <a:pt x="195389" y="584200"/>
                </a:lnTo>
                <a:lnTo>
                  <a:pt x="195389" y="596900"/>
                </a:lnTo>
                <a:lnTo>
                  <a:pt x="208864" y="596900"/>
                </a:lnTo>
                <a:lnTo>
                  <a:pt x="208864" y="609600"/>
                </a:lnTo>
                <a:lnTo>
                  <a:pt x="215595" y="609600"/>
                </a:lnTo>
                <a:lnTo>
                  <a:pt x="215595" y="622300"/>
                </a:lnTo>
                <a:lnTo>
                  <a:pt x="202120" y="622300"/>
                </a:lnTo>
                <a:lnTo>
                  <a:pt x="202120" y="635000"/>
                </a:lnTo>
                <a:lnTo>
                  <a:pt x="181914" y="635000"/>
                </a:lnTo>
                <a:lnTo>
                  <a:pt x="181914" y="647700"/>
                </a:lnTo>
                <a:lnTo>
                  <a:pt x="175171" y="647700"/>
                </a:lnTo>
                <a:lnTo>
                  <a:pt x="175171" y="660400"/>
                </a:lnTo>
                <a:lnTo>
                  <a:pt x="148221" y="660400"/>
                </a:lnTo>
                <a:lnTo>
                  <a:pt x="148221" y="673100"/>
                </a:lnTo>
                <a:lnTo>
                  <a:pt x="141490" y="673100"/>
                </a:lnTo>
                <a:lnTo>
                  <a:pt x="141490" y="685800"/>
                </a:lnTo>
                <a:lnTo>
                  <a:pt x="107797" y="685800"/>
                </a:lnTo>
                <a:lnTo>
                  <a:pt x="107797" y="698500"/>
                </a:lnTo>
                <a:lnTo>
                  <a:pt x="80848" y="698500"/>
                </a:lnTo>
                <a:lnTo>
                  <a:pt x="80848" y="711200"/>
                </a:lnTo>
                <a:lnTo>
                  <a:pt x="0" y="711200"/>
                </a:lnTo>
                <a:lnTo>
                  <a:pt x="0" y="723900"/>
                </a:lnTo>
                <a:lnTo>
                  <a:pt x="181914" y="723900"/>
                </a:lnTo>
                <a:lnTo>
                  <a:pt x="181914" y="711200"/>
                </a:lnTo>
                <a:lnTo>
                  <a:pt x="262763" y="711200"/>
                </a:lnTo>
                <a:lnTo>
                  <a:pt x="262763" y="749300"/>
                </a:lnTo>
                <a:lnTo>
                  <a:pt x="262763" y="774700"/>
                </a:lnTo>
                <a:lnTo>
                  <a:pt x="256019" y="774700"/>
                </a:lnTo>
                <a:lnTo>
                  <a:pt x="256019" y="787400"/>
                </a:lnTo>
                <a:lnTo>
                  <a:pt x="256019" y="800100"/>
                </a:lnTo>
                <a:lnTo>
                  <a:pt x="249288" y="800100"/>
                </a:lnTo>
                <a:lnTo>
                  <a:pt x="249288" y="812800"/>
                </a:lnTo>
                <a:lnTo>
                  <a:pt x="249288" y="825500"/>
                </a:lnTo>
                <a:lnTo>
                  <a:pt x="309930" y="825500"/>
                </a:lnTo>
                <a:lnTo>
                  <a:pt x="309930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30136" y="800100"/>
                </a:lnTo>
                <a:lnTo>
                  <a:pt x="330136" y="787400"/>
                </a:lnTo>
                <a:lnTo>
                  <a:pt x="343611" y="787400"/>
                </a:lnTo>
                <a:lnTo>
                  <a:pt x="343611" y="774700"/>
                </a:lnTo>
                <a:lnTo>
                  <a:pt x="357085" y="774700"/>
                </a:lnTo>
                <a:lnTo>
                  <a:pt x="357085" y="749300"/>
                </a:lnTo>
                <a:lnTo>
                  <a:pt x="377304" y="749300"/>
                </a:lnTo>
                <a:lnTo>
                  <a:pt x="377304" y="774700"/>
                </a:lnTo>
                <a:lnTo>
                  <a:pt x="397510" y="774700"/>
                </a:lnTo>
                <a:lnTo>
                  <a:pt x="397510" y="787400"/>
                </a:lnTo>
                <a:lnTo>
                  <a:pt x="404253" y="787400"/>
                </a:lnTo>
                <a:lnTo>
                  <a:pt x="404253" y="800100"/>
                </a:lnTo>
                <a:lnTo>
                  <a:pt x="417728" y="800100"/>
                </a:lnTo>
                <a:lnTo>
                  <a:pt x="417728" y="812800"/>
                </a:lnTo>
                <a:lnTo>
                  <a:pt x="424459" y="812800"/>
                </a:lnTo>
                <a:lnTo>
                  <a:pt x="424459" y="825500"/>
                </a:lnTo>
                <a:lnTo>
                  <a:pt x="431203" y="825500"/>
                </a:lnTo>
                <a:lnTo>
                  <a:pt x="431203" y="838200"/>
                </a:lnTo>
                <a:lnTo>
                  <a:pt x="437934" y="838200"/>
                </a:lnTo>
                <a:lnTo>
                  <a:pt x="437934" y="850900"/>
                </a:lnTo>
                <a:lnTo>
                  <a:pt x="512051" y="850900"/>
                </a:lnTo>
                <a:lnTo>
                  <a:pt x="512051" y="838200"/>
                </a:lnTo>
                <a:lnTo>
                  <a:pt x="512051" y="825500"/>
                </a:lnTo>
                <a:lnTo>
                  <a:pt x="505320" y="825500"/>
                </a:lnTo>
                <a:lnTo>
                  <a:pt x="505320" y="812800"/>
                </a:lnTo>
                <a:lnTo>
                  <a:pt x="491845" y="812800"/>
                </a:lnTo>
                <a:lnTo>
                  <a:pt x="491845" y="800100"/>
                </a:lnTo>
                <a:lnTo>
                  <a:pt x="491845" y="787400"/>
                </a:lnTo>
                <a:lnTo>
                  <a:pt x="485101" y="787400"/>
                </a:lnTo>
                <a:lnTo>
                  <a:pt x="485101" y="774700"/>
                </a:lnTo>
                <a:lnTo>
                  <a:pt x="485101" y="749300"/>
                </a:lnTo>
                <a:lnTo>
                  <a:pt x="485101" y="711200"/>
                </a:lnTo>
                <a:lnTo>
                  <a:pt x="720915" y="711200"/>
                </a:lnTo>
                <a:lnTo>
                  <a:pt x="720915" y="698500"/>
                </a:lnTo>
                <a:lnTo>
                  <a:pt x="673747" y="698500"/>
                </a:lnTo>
                <a:lnTo>
                  <a:pt x="673747" y="685800"/>
                </a:lnTo>
                <a:lnTo>
                  <a:pt x="633323" y="685800"/>
                </a:lnTo>
                <a:lnTo>
                  <a:pt x="633323" y="673100"/>
                </a:lnTo>
                <a:lnTo>
                  <a:pt x="606374" y="673100"/>
                </a:lnTo>
                <a:lnTo>
                  <a:pt x="606374" y="660400"/>
                </a:lnTo>
                <a:lnTo>
                  <a:pt x="586168" y="660400"/>
                </a:lnTo>
                <a:lnTo>
                  <a:pt x="586168" y="647700"/>
                </a:lnTo>
                <a:lnTo>
                  <a:pt x="572693" y="647700"/>
                </a:lnTo>
                <a:lnTo>
                  <a:pt x="572693" y="635000"/>
                </a:lnTo>
                <a:lnTo>
                  <a:pt x="545744" y="635000"/>
                </a:lnTo>
                <a:lnTo>
                  <a:pt x="545744" y="622300"/>
                </a:lnTo>
                <a:lnTo>
                  <a:pt x="525526" y="622300"/>
                </a:lnTo>
                <a:lnTo>
                  <a:pt x="525526" y="609600"/>
                </a:lnTo>
                <a:lnTo>
                  <a:pt x="525526" y="596900"/>
                </a:lnTo>
                <a:lnTo>
                  <a:pt x="532269" y="596900"/>
                </a:lnTo>
                <a:lnTo>
                  <a:pt x="532269" y="584200"/>
                </a:lnTo>
                <a:lnTo>
                  <a:pt x="559219" y="584200"/>
                </a:lnTo>
                <a:lnTo>
                  <a:pt x="559219" y="571500"/>
                </a:lnTo>
                <a:lnTo>
                  <a:pt x="572693" y="571500"/>
                </a:lnTo>
                <a:lnTo>
                  <a:pt x="572693" y="558800"/>
                </a:lnTo>
                <a:lnTo>
                  <a:pt x="592899" y="558800"/>
                </a:lnTo>
                <a:lnTo>
                  <a:pt x="592899" y="546100"/>
                </a:lnTo>
                <a:lnTo>
                  <a:pt x="613117" y="546100"/>
                </a:lnTo>
                <a:lnTo>
                  <a:pt x="613117" y="533400"/>
                </a:lnTo>
                <a:lnTo>
                  <a:pt x="633323" y="533400"/>
                </a:lnTo>
                <a:lnTo>
                  <a:pt x="633323" y="520700"/>
                </a:lnTo>
                <a:lnTo>
                  <a:pt x="673747" y="520700"/>
                </a:lnTo>
                <a:lnTo>
                  <a:pt x="673747" y="508000"/>
                </a:lnTo>
                <a:lnTo>
                  <a:pt x="700709" y="508000"/>
                </a:lnTo>
                <a:lnTo>
                  <a:pt x="700709" y="495300"/>
                </a:lnTo>
                <a:lnTo>
                  <a:pt x="842187" y="495300"/>
                </a:lnTo>
                <a:lnTo>
                  <a:pt x="842187" y="508000"/>
                </a:lnTo>
                <a:lnTo>
                  <a:pt x="896086" y="508000"/>
                </a:lnTo>
                <a:lnTo>
                  <a:pt x="896086" y="520700"/>
                </a:lnTo>
                <a:lnTo>
                  <a:pt x="929779" y="520700"/>
                </a:lnTo>
                <a:lnTo>
                  <a:pt x="929779" y="533400"/>
                </a:lnTo>
                <a:lnTo>
                  <a:pt x="970203" y="533400"/>
                </a:lnTo>
                <a:lnTo>
                  <a:pt x="970203" y="558800"/>
                </a:lnTo>
                <a:lnTo>
                  <a:pt x="997153" y="558800"/>
                </a:lnTo>
                <a:lnTo>
                  <a:pt x="997153" y="571500"/>
                </a:lnTo>
                <a:lnTo>
                  <a:pt x="1010627" y="571500"/>
                </a:lnTo>
                <a:lnTo>
                  <a:pt x="1010627" y="584200"/>
                </a:lnTo>
                <a:lnTo>
                  <a:pt x="1024102" y="584200"/>
                </a:lnTo>
                <a:lnTo>
                  <a:pt x="1024102" y="25400"/>
                </a:lnTo>
                <a:lnTo>
                  <a:pt x="1024102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99" name="bg object 99"/>
          <p:cNvSpPr/>
          <p:nvPr/>
        </p:nvSpPr>
        <p:spPr>
          <a:xfrm>
            <a:off x="12201129" y="13084719"/>
            <a:ext cx="1059427" cy="279400"/>
          </a:xfrm>
          <a:custGeom>
            <a:avLst/>
            <a:gdLst/>
            <a:ahLst/>
            <a:cxnLst/>
            <a:rect l="l" t="t" r="r" b="b"/>
            <a:pathLst>
              <a:path w="842645" h="279400">
                <a:moveTo>
                  <a:pt x="384035" y="254000"/>
                </a:moveTo>
                <a:lnTo>
                  <a:pt x="370560" y="254000"/>
                </a:lnTo>
                <a:lnTo>
                  <a:pt x="370560" y="228600"/>
                </a:lnTo>
                <a:lnTo>
                  <a:pt x="350354" y="228600"/>
                </a:lnTo>
                <a:lnTo>
                  <a:pt x="350354" y="215900"/>
                </a:lnTo>
                <a:lnTo>
                  <a:pt x="350354" y="203200"/>
                </a:lnTo>
                <a:lnTo>
                  <a:pt x="350354" y="190500"/>
                </a:lnTo>
                <a:lnTo>
                  <a:pt x="350354" y="177800"/>
                </a:lnTo>
                <a:lnTo>
                  <a:pt x="336880" y="177800"/>
                </a:lnTo>
                <a:lnTo>
                  <a:pt x="336880" y="165100"/>
                </a:lnTo>
                <a:lnTo>
                  <a:pt x="336880" y="152400"/>
                </a:lnTo>
                <a:lnTo>
                  <a:pt x="336880" y="139700"/>
                </a:lnTo>
                <a:lnTo>
                  <a:pt x="330136" y="139700"/>
                </a:lnTo>
                <a:lnTo>
                  <a:pt x="330136" y="127000"/>
                </a:lnTo>
                <a:lnTo>
                  <a:pt x="330136" y="101600"/>
                </a:lnTo>
                <a:lnTo>
                  <a:pt x="323405" y="101600"/>
                </a:lnTo>
                <a:lnTo>
                  <a:pt x="323405" y="12700"/>
                </a:lnTo>
                <a:lnTo>
                  <a:pt x="330136" y="12700"/>
                </a:lnTo>
                <a:lnTo>
                  <a:pt x="330136" y="10160"/>
                </a:lnTo>
                <a:lnTo>
                  <a:pt x="330136" y="0"/>
                </a:lnTo>
                <a:lnTo>
                  <a:pt x="0" y="0"/>
                </a:lnTo>
                <a:lnTo>
                  <a:pt x="0" y="10160"/>
                </a:lnTo>
                <a:lnTo>
                  <a:pt x="0" y="12700"/>
                </a:lnTo>
                <a:lnTo>
                  <a:pt x="53898" y="12700"/>
                </a:lnTo>
                <a:lnTo>
                  <a:pt x="53898" y="25400"/>
                </a:lnTo>
                <a:lnTo>
                  <a:pt x="94322" y="25400"/>
                </a:lnTo>
                <a:lnTo>
                  <a:pt x="94322" y="38100"/>
                </a:lnTo>
                <a:lnTo>
                  <a:pt x="114528" y="38100"/>
                </a:lnTo>
                <a:lnTo>
                  <a:pt x="114528" y="50800"/>
                </a:lnTo>
                <a:lnTo>
                  <a:pt x="148221" y="50800"/>
                </a:lnTo>
                <a:lnTo>
                  <a:pt x="148221" y="63500"/>
                </a:lnTo>
                <a:lnTo>
                  <a:pt x="175171" y="63500"/>
                </a:lnTo>
                <a:lnTo>
                  <a:pt x="175171" y="76200"/>
                </a:lnTo>
                <a:lnTo>
                  <a:pt x="181914" y="76200"/>
                </a:lnTo>
                <a:lnTo>
                  <a:pt x="181914" y="88900"/>
                </a:lnTo>
                <a:lnTo>
                  <a:pt x="202120" y="88900"/>
                </a:lnTo>
                <a:lnTo>
                  <a:pt x="202120" y="101600"/>
                </a:lnTo>
                <a:lnTo>
                  <a:pt x="215595" y="101600"/>
                </a:lnTo>
                <a:lnTo>
                  <a:pt x="215595" y="127000"/>
                </a:lnTo>
                <a:lnTo>
                  <a:pt x="229069" y="127000"/>
                </a:lnTo>
                <a:lnTo>
                  <a:pt x="229069" y="139700"/>
                </a:lnTo>
                <a:lnTo>
                  <a:pt x="235813" y="139700"/>
                </a:lnTo>
                <a:lnTo>
                  <a:pt x="235813" y="152400"/>
                </a:lnTo>
                <a:lnTo>
                  <a:pt x="256019" y="152400"/>
                </a:lnTo>
                <a:lnTo>
                  <a:pt x="256019" y="165100"/>
                </a:lnTo>
                <a:lnTo>
                  <a:pt x="262763" y="165100"/>
                </a:lnTo>
                <a:lnTo>
                  <a:pt x="262763" y="177800"/>
                </a:lnTo>
                <a:lnTo>
                  <a:pt x="262763" y="190500"/>
                </a:lnTo>
                <a:lnTo>
                  <a:pt x="269494" y="190500"/>
                </a:lnTo>
                <a:lnTo>
                  <a:pt x="269494" y="203200"/>
                </a:lnTo>
                <a:lnTo>
                  <a:pt x="276237" y="203200"/>
                </a:lnTo>
                <a:lnTo>
                  <a:pt x="276237" y="215900"/>
                </a:lnTo>
                <a:lnTo>
                  <a:pt x="282968" y="215900"/>
                </a:lnTo>
                <a:lnTo>
                  <a:pt x="282968" y="228600"/>
                </a:lnTo>
                <a:lnTo>
                  <a:pt x="296456" y="228600"/>
                </a:lnTo>
                <a:lnTo>
                  <a:pt x="296456" y="254000"/>
                </a:lnTo>
                <a:lnTo>
                  <a:pt x="296456" y="266700"/>
                </a:lnTo>
                <a:lnTo>
                  <a:pt x="384035" y="266700"/>
                </a:lnTo>
                <a:lnTo>
                  <a:pt x="384035" y="254000"/>
                </a:lnTo>
                <a:close/>
              </a:path>
              <a:path w="842645" h="279400">
                <a:moveTo>
                  <a:pt x="842187" y="0"/>
                </a:moveTo>
                <a:lnTo>
                  <a:pt x="539000" y="0"/>
                </a:lnTo>
                <a:lnTo>
                  <a:pt x="539000" y="12700"/>
                </a:lnTo>
                <a:lnTo>
                  <a:pt x="539000" y="25400"/>
                </a:lnTo>
                <a:lnTo>
                  <a:pt x="539000" y="101600"/>
                </a:lnTo>
                <a:lnTo>
                  <a:pt x="532269" y="101600"/>
                </a:lnTo>
                <a:lnTo>
                  <a:pt x="532269" y="114300"/>
                </a:lnTo>
                <a:lnTo>
                  <a:pt x="532269" y="127000"/>
                </a:lnTo>
                <a:lnTo>
                  <a:pt x="525526" y="127000"/>
                </a:lnTo>
                <a:lnTo>
                  <a:pt x="525526" y="139700"/>
                </a:lnTo>
                <a:lnTo>
                  <a:pt x="525526" y="152400"/>
                </a:lnTo>
                <a:lnTo>
                  <a:pt x="525526" y="177800"/>
                </a:lnTo>
                <a:lnTo>
                  <a:pt x="518782" y="177800"/>
                </a:lnTo>
                <a:lnTo>
                  <a:pt x="518782" y="203200"/>
                </a:lnTo>
                <a:lnTo>
                  <a:pt x="512051" y="203200"/>
                </a:lnTo>
                <a:lnTo>
                  <a:pt x="512051" y="215900"/>
                </a:lnTo>
                <a:lnTo>
                  <a:pt x="498576" y="215900"/>
                </a:lnTo>
                <a:lnTo>
                  <a:pt x="498576" y="228600"/>
                </a:lnTo>
                <a:lnTo>
                  <a:pt x="491832" y="228600"/>
                </a:lnTo>
                <a:lnTo>
                  <a:pt x="491832" y="241300"/>
                </a:lnTo>
                <a:lnTo>
                  <a:pt x="485101" y="241300"/>
                </a:lnTo>
                <a:lnTo>
                  <a:pt x="485101" y="266700"/>
                </a:lnTo>
                <a:lnTo>
                  <a:pt x="471627" y="266700"/>
                </a:lnTo>
                <a:lnTo>
                  <a:pt x="471627" y="279400"/>
                </a:lnTo>
                <a:lnTo>
                  <a:pt x="552475" y="279400"/>
                </a:lnTo>
                <a:lnTo>
                  <a:pt x="552475" y="266700"/>
                </a:lnTo>
                <a:lnTo>
                  <a:pt x="552475" y="241300"/>
                </a:lnTo>
                <a:lnTo>
                  <a:pt x="559219" y="241300"/>
                </a:lnTo>
                <a:lnTo>
                  <a:pt x="559219" y="228600"/>
                </a:lnTo>
                <a:lnTo>
                  <a:pt x="565950" y="228600"/>
                </a:lnTo>
                <a:lnTo>
                  <a:pt x="565950" y="215900"/>
                </a:lnTo>
                <a:lnTo>
                  <a:pt x="572693" y="215900"/>
                </a:lnTo>
                <a:lnTo>
                  <a:pt x="572693" y="203200"/>
                </a:lnTo>
                <a:lnTo>
                  <a:pt x="586168" y="203200"/>
                </a:lnTo>
                <a:lnTo>
                  <a:pt x="586168" y="177800"/>
                </a:lnTo>
                <a:lnTo>
                  <a:pt x="592899" y="177800"/>
                </a:lnTo>
                <a:lnTo>
                  <a:pt x="592899" y="152400"/>
                </a:lnTo>
                <a:lnTo>
                  <a:pt x="606374" y="152400"/>
                </a:lnTo>
                <a:lnTo>
                  <a:pt x="606374" y="139700"/>
                </a:lnTo>
                <a:lnTo>
                  <a:pt x="613117" y="139700"/>
                </a:lnTo>
                <a:lnTo>
                  <a:pt x="613117" y="127000"/>
                </a:lnTo>
                <a:lnTo>
                  <a:pt x="640067" y="127000"/>
                </a:lnTo>
                <a:lnTo>
                  <a:pt x="640067" y="114300"/>
                </a:lnTo>
                <a:lnTo>
                  <a:pt x="646798" y="114300"/>
                </a:lnTo>
                <a:lnTo>
                  <a:pt x="646798" y="101600"/>
                </a:lnTo>
                <a:lnTo>
                  <a:pt x="660273" y="101600"/>
                </a:lnTo>
                <a:lnTo>
                  <a:pt x="660273" y="88900"/>
                </a:lnTo>
                <a:lnTo>
                  <a:pt x="673747" y="88900"/>
                </a:lnTo>
                <a:lnTo>
                  <a:pt x="673747" y="63500"/>
                </a:lnTo>
                <a:lnTo>
                  <a:pt x="693966" y="63500"/>
                </a:lnTo>
                <a:lnTo>
                  <a:pt x="693966" y="50800"/>
                </a:lnTo>
                <a:lnTo>
                  <a:pt x="720915" y="50800"/>
                </a:lnTo>
                <a:lnTo>
                  <a:pt x="720915" y="38100"/>
                </a:lnTo>
                <a:lnTo>
                  <a:pt x="768070" y="38100"/>
                </a:lnTo>
                <a:lnTo>
                  <a:pt x="768070" y="25400"/>
                </a:lnTo>
                <a:lnTo>
                  <a:pt x="808507" y="25400"/>
                </a:lnTo>
                <a:lnTo>
                  <a:pt x="808507" y="12700"/>
                </a:lnTo>
                <a:lnTo>
                  <a:pt x="842187" y="12700"/>
                </a:lnTo>
                <a:lnTo>
                  <a:pt x="842187" y="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0" name="bg object 100"/>
          <p:cNvSpPr/>
          <p:nvPr/>
        </p:nvSpPr>
        <p:spPr>
          <a:xfrm>
            <a:off x="10786491" y="13370469"/>
            <a:ext cx="499776" cy="383540"/>
          </a:xfrm>
          <a:custGeom>
            <a:avLst/>
            <a:gdLst/>
            <a:ahLst/>
            <a:cxnLst/>
            <a:rect l="l" t="t" r="r" b="b"/>
            <a:pathLst>
              <a:path w="397509" h="383540">
                <a:moveTo>
                  <a:pt x="397510" y="148590"/>
                </a:moveTo>
                <a:lnTo>
                  <a:pt x="390766" y="148590"/>
                </a:lnTo>
                <a:lnTo>
                  <a:pt x="390766" y="134620"/>
                </a:lnTo>
                <a:lnTo>
                  <a:pt x="384035" y="134620"/>
                </a:lnTo>
                <a:lnTo>
                  <a:pt x="384035" y="128270"/>
                </a:lnTo>
                <a:lnTo>
                  <a:pt x="384035" y="114300"/>
                </a:lnTo>
                <a:lnTo>
                  <a:pt x="377291" y="114300"/>
                </a:lnTo>
                <a:lnTo>
                  <a:pt x="377291" y="101600"/>
                </a:lnTo>
                <a:lnTo>
                  <a:pt x="370560" y="101600"/>
                </a:lnTo>
                <a:lnTo>
                  <a:pt x="370560" y="87630"/>
                </a:lnTo>
                <a:lnTo>
                  <a:pt x="363816" y="87630"/>
                </a:lnTo>
                <a:lnTo>
                  <a:pt x="363816" y="73660"/>
                </a:lnTo>
                <a:lnTo>
                  <a:pt x="363816" y="67310"/>
                </a:lnTo>
                <a:lnTo>
                  <a:pt x="350342" y="67310"/>
                </a:lnTo>
                <a:lnTo>
                  <a:pt x="350342" y="60960"/>
                </a:lnTo>
                <a:lnTo>
                  <a:pt x="343611" y="60960"/>
                </a:lnTo>
                <a:lnTo>
                  <a:pt x="343611" y="53340"/>
                </a:lnTo>
                <a:lnTo>
                  <a:pt x="336867" y="53340"/>
                </a:lnTo>
                <a:lnTo>
                  <a:pt x="336867" y="46990"/>
                </a:lnTo>
                <a:lnTo>
                  <a:pt x="330136" y="46990"/>
                </a:lnTo>
                <a:lnTo>
                  <a:pt x="330136" y="40640"/>
                </a:lnTo>
                <a:lnTo>
                  <a:pt x="323392" y="40640"/>
                </a:lnTo>
                <a:lnTo>
                  <a:pt x="323392" y="34290"/>
                </a:lnTo>
                <a:lnTo>
                  <a:pt x="309918" y="34290"/>
                </a:lnTo>
                <a:lnTo>
                  <a:pt x="309918" y="26670"/>
                </a:lnTo>
                <a:lnTo>
                  <a:pt x="303187" y="26670"/>
                </a:lnTo>
                <a:lnTo>
                  <a:pt x="303187" y="20320"/>
                </a:lnTo>
                <a:lnTo>
                  <a:pt x="296443" y="20320"/>
                </a:lnTo>
                <a:lnTo>
                  <a:pt x="296443" y="13970"/>
                </a:lnTo>
                <a:lnTo>
                  <a:pt x="289712" y="13970"/>
                </a:lnTo>
                <a:lnTo>
                  <a:pt x="289712" y="6350"/>
                </a:lnTo>
                <a:lnTo>
                  <a:pt x="262763" y="6350"/>
                </a:lnTo>
                <a:lnTo>
                  <a:pt x="262763" y="0"/>
                </a:lnTo>
                <a:lnTo>
                  <a:pt x="134747" y="0"/>
                </a:lnTo>
                <a:lnTo>
                  <a:pt x="134747" y="6350"/>
                </a:lnTo>
                <a:lnTo>
                  <a:pt x="128003" y="6350"/>
                </a:lnTo>
                <a:lnTo>
                  <a:pt x="128003" y="13970"/>
                </a:lnTo>
                <a:lnTo>
                  <a:pt x="107797" y="13970"/>
                </a:lnTo>
                <a:lnTo>
                  <a:pt x="107797" y="20320"/>
                </a:lnTo>
                <a:lnTo>
                  <a:pt x="94322" y="20320"/>
                </a:lnTo>
                <a:lnTo>
                  <a:pt x="94322" y="26670"/>
                </a:lnTo>
                <a:lnTo>
                  <a:pt x="80848" y="26670"/>
                </a:lnTo>
                <a:lnTo>
                  <a:pt x="80848" y="34290"/>
                </a:lnTo>
                <a:lnTo>
                  <a:pt x="74104" y="34290"/>
                </a:lnTo>
                <a:lnTo>
                  <a:pt x="74104" y="40640"/>
                </a:lnTo>
                <a:lnTo>
                  <a:pt x="67373" y="40640"/>
                </a:lnTo>
                <a:lnTo>
                  <a:pt x="67373" y="46990"/>
                </a:lnTo>
                <a:lnTo>
                  <a:pt x="60629" y="46990"/>
                </a:lnTo>
                <a:lnTo>
                  <a:pt x="60629" y="53340"/>
                </a:lnTo>
                <a:lnTo>
                  <a:pt x="53898" y="53340"/>
                </a:lnTo>
                <a:lnTo>
                  <a:pt x="53898" y="60960"/>
                </a:lnTo>
                <a:lnTo>
                  <a:pt x="53898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80" y="73660"/>
                </a:lnTo>
                <a:lnTo>
                  <a:pt x="33680" y="87630"/>
                </a:lnTo>
                <a:lnTo>
                  <a:pt x="26949" y="87630"/>
                </a:lnTo>
                <a:lnTo>
                  <a:pt x="26949" y="101600"/>
                </a:lnTo>
                <a:lnTo>
                  <a:pt x="20205" y="101600"/>
                </a:lnTo>
                <a:lnTo>
                  <a:pt x="20205" y="114300"/>
                </a:lnTo>
                <a:lnTo>
                  <a:pt x="13462" y="114300"/>
                </a:lnTo>
                <a:lnTo>
                  <a:pt x="13462" y="128270"/>
                </a:lnTo>
                <a:lnTo>
                  <a:pt x="6731" y="128270"/>
                </a:lnTo>
                <a:lnTo>
                  <a:pt x="6731" y="134620"/>
                </a:lnTo>
                <a:lnTo>
                  <a:pt x="6731" y="148590"/>
                </a:lnTo>
                <a:lnTo>
                  <a:pt x="6731" y="154940"/>
                </a:lnTo>
                <a:lnTo>
                  <a:pt x="0" y="154940"/>
                </a:lnTo>
                <a:lnTo>
                  <a:pt x="0" y="222250"/>
                </a:lnTo>
                <a:lnTo>
                  <a:pt x="6731" y="222250"/>
                </a:lnTo>
                <a:lnTo>
                  <a:pt x="6731" y="248920"/>
                </a:lnTo>
                <a:lnTo>
                  <a:pt x="13462" y="248920"/>
                </a:lnTo>
                <a:lnTo>
                  <a:pt x="13462" y="262890"/>
                </a:lnTo>
                <a:lnTo>
                  <a:pt x="20205" y="262890"/>
                </a:lnTo>
                <a:lnTo>
                  <a:pt x="20205" y="276860"/>
                </a:lnTo>
                <a:lnTo>
                  <a:pt x="20205" y="283210"/>
                </a:lnTo>
                <a:lnTo>
                  <a:pt x="26949" y="283210"/>
                </a:lnTo>
                <a:lnTo>
                  <a:pt x="26949" y="289560"/>
                </a:lnTo>
                <a:lnTo>
                  <a:pt x="33680" y="289560"/>
                </a:lnTo>
                <a:lnTo>
                  <a:pt x="33680" y="295910"/>
                </a:lnTo>
                <a:lnTo>
                  <a:pt x="33680" y="303530"/>
                </a:lnTo>
                <a:lnTo>
                  <a:pt x="40424" y="303530"/>
                </a:lnTo>
                <a:lnTo>
                  <a:pt x="40424" y="309880"/>
                </a:lnTo>
                <a:lnTo>
                  <a:pt x="47155" y="309880"/>
                </a:lnTo>
                <a:lnTo>
                  <a:pt x="47155" y="316230"/>
                </a:lnTo>
                <a:lnTo>
                  <a:pt x="53898" y="316230"/>
                </a:lnTo>
                <a:lnTo>
                  <a:pt x="53898" y="323850"/>
                </a:lnTo>
                <a:lnTo>
                  <a:pt x="60629" y="323850"/>
                </a:lnTo>
                <a:lnTo>
                  <a:pt x="60629" y="330200"/>
                </a:lnTo>
                <a:lnTo>
                  <a:pt x="60629" y="336550"/>
                </a:lnTo>
                <a:lnTo>
                  <a:pt x="74104" y="336550"/>
                </a:lnTo>
                <a:lnTo>
                  <a:pt x="74104" y="344170"/>
                </a:lnTo>
                <a:lnTo>
                  <a:pt x="80848" y="344170"/>
                </a:lnTo>
                <a:lnTo>
                  <a:pt x="80848" y="350520"/>
                </a:lnTo>
                <a:lnTo>
                  <a:pt x="87579" y="350520"/>
                </a:lnTo>
                <a:lnTo>
                  <a:pt x="87579" y="356870"/>
                </a:lnTo>
                <a:lnTo>
                  <a:pt x="101053" y="356870"/>
                </a:lnTo>
                <a:lnTo>
                  <a:pt x="101053" y="364490"/>
                </a:lnTo>
                <a:lnTo>
                  <a:pt x="107797" y="364490"/>
                </a:lnTo>
                <a:lnTo>
                  <a:pt x="107797" y="370840"/>
                </a:lnTo>
                <a:lnTo>
                  <a:pt x="128003" y="370840"/>
                </a:lnTo>
                <a:lnTo>
                  <a:pt x="128003" y="377190"/>
                </a:lnTo>
                <a:lnTo>
                  <a:pt x="154952" y="377190"/>
                </a:lnTo>
                <a:lnTo>
                  <a:pt x="154952" y="383540"/>
                </a:lnTo>
                <a:lnTo>
                  <a:pt x="242544" y="383540"/>
                </a:lnTo>
                <a:lnTo>
                  <a:pt x="242544" y="377190"/>
                </a:lnTo>
                <a:lnTo>
                  <a:pt x="262763" y="377190"/>
                </a:lnTo>
                <a:lnTo>
                  <a:pt x="262763" y="370840"/>
                </a:lnTo>
                <a:lnTo>
                  <a:pt x="289712" y="370840"/>
                </a:lnTo>
                <a:lnTo>
                  <a:pt x="289712" y="364490"/>
                </a:lnTo>
                <a:lnTo>
                  <a:pt x="296443" y="364490"/>
                </a:lnTo>
                <a:lnTo>
                  <a:pt x="296443" y="356870"/>
                </a:lnTo>
                <a:lnTo>
                  <a:pt x="309918" y="356870"/>
                </a:lnTo>
                <a:lnTo>
                  <a:pt x="309918" y="350520"/>
                </a:lnTo>
                <a:lnTo>
                  <a:pt x="323392" y="350520"/>
                </a:lnTo>
                <a:lnTo>
                  <a:pt x="323392" y="344170"/>
                </a:lnTo>
                <a:lnTo>
                  <a:pt x="330136" y="344170"/>
                </a:lnTo>
                <a:lnTo>
                  <a:pt x="330136" y="336550"/>
                </a:lnTo>
                <a:lnTo>
                  <a:pt x="336867" y="336550"/>
                </a:lnTo>
                <a:lnTo>
                  <a:pt x="336867" y="330200"/>
                </a:lnTo>
                <a:lnTo>
                  <a:pt x="343611" y="330200"/>
                </a:lnTo>
                <a:lnTo>
                  <a:pt x="343611" y="323850"/>
                </a:lnTo>
                <a:lnTo>
                  <a:pt x="350342" y="323850"/>
                </a:lnTo>
                <a:lnTo>
                  <a:pt x="350342" y="316230"/>
                </a:lnTo>
                <a:lnTo>
                  <a:pt x="363816" y="316230"/>
                </a:lnTo>
                <a:lnTo>
                  <a:pt x="363816" y="309880"/>
                </a:lnTo>
                <a:lnTo>
                  <a:pt x="363816" y="303530"/>
                </a:lnTo>
                <a:lnTo>
                  <a:pt x="363816" y="295910"/>
                </a:lnTo>
                <a:lnTo>
                  <a:pt x="370560" y="295910"/>
                </a:lnTo>
                <a:lnTo>
                  <a:pt x="370560" y="289560"/>
                </a:lnTo>
                <a:lnTo>
                  <a:pt x="377291" y="289560"/>
                </a:lnTo>
                <a:lnTo>
                  <a:pt x="377291" y="283210"/>
                </a:lnTo>
                <a:lnTo>
                  <a:pt x="377291" y="276860"/>
                </a:lnTo>
                <a:lnTo>
                  <a:pt x="384035" y="276860"/>
                </a:lnTo>
                <a:lnTo>
                  <a:pt x="384035" y="262890"/>
                </a:lnTo>
                <a:lnTo>
                  <a:pt x="384035" y="248920"/>
                </a:lnTo>
                <a:lnTo>
                  <a:pt x="397510" y="248920"/>
                </a:lnTo>
                <a:lnTo>
                  <a:pt x="397510" y="222250"/>
                </a:lnTo>
                <a:lnTo>
                  <a:pt x="397510" y="154940"/>
                </a:lnTo>
                <a:lnTo>
                  <a:pt x="397510" y="14859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1" name="bg object 101"/>
          <p:cNvSpPr/>
          <p:nvPr/>
        </p:nvSpPr>
        <p:spPr>
          <a:xfrm>
            <a:off x="8431577" y="12942479"/>
            <a:ext cx="1719675" cy="1270000"/>
          </a:xfrm>
          <a:custGeom>
            <a:avLst/>
            <a:gdLst/>
            <a:ahLst/>
            <a:cxnLst/>
            <a:rect l="l" t="t" r="r" b="b"/>
            <a:pathLst>
              <a:path w="1367790" h="1270000">
                <a:moveTo>
                  <a:pt x="1367726" y="889000"/>
                </a:moveTo>
                <a:lnTo>
                  <a:pt x="1152118" y="889000"/>
                </a:lnTo>
                <a:lnTo>
                  <a:pt x="1152118" y="901700"/>
                </a:lnTo>
                <a:lnTo>
                  <a:pt x="1145387" y="901700"/>
                </a:lnTo>
                <a:lnTo>
                  <a:pt x="1145387" y="914400"/>
                </a:lnTo>
                <a:lnTo>
                  <a:pt x="1131912" y="914400"/>
                </a:lnTo>
                <a:lnTo>
                  <a:pt x="1131912" y="927100"/>
                </a:lnTo>
                <a:lnTo>
                  <a:pt x="1118438" y="927100"/>
                </a:lnTo>
                <a:lnTo>
                  <a:pt x="1118438" y="939800"/>
                </a:lnTo>
                <a:lnTo>
                  <a:pt x="1098219" y="939800"/>
                </a:lnTo>
                <a:lnTo>
                  <a:pt x="1098219" y="952500"/>
                </a:lnTo>
                <a:lnTo>
                  <a:pt x="1091488" y="952500"/>
                </a:lnTo>
                <a:lnTo>
                  <a:pt x="1091488" y="965200"/>
                </a:lnTo>
                <a:lnTo>
                  <a:pt x="1078014" y="965200"/>
                </a:lnTo>
                <a:lnTo>
                  <a:pt x="1078014" y="977900"/>
                </a:lnTo>
                <a:lnTo>
                  <a:pt x="1064539" y="977900"/>
                </a:lnTo>
                <a:lnTo>
                  <a:pt x="1064539" y="990600"/>
                </a:lnTo>
                <a:lnTo>
                  <a:pt x="1044321" y="990600"/>
                </a:lnTo>
                <a:lnTo>
                  <a:pt x="1044321" y="1003300"/>
                </a:lnTo>
                <a:lnTo>
                  <a:pt x="1024115" y="1003300"/>
                </a:lnTo>
                <a:lnTo>
                  <a:pt x="1024115" y="1016000"/>
                </a:lnTo>
                <a:lnTo>
                  <a:pt x="1003896" y="1016000"/>
                </a:lnTo>
                <a:lnTo>
                  <a:pt x="1003896" y="1028700"/>
                </a:lnTo>
                <a:lnTo>
                  <a:pt x="990422" y="1028700"/>
                </a:lnTo>
                <a:lnTo>
                  <a:pt x="990422" y="1041400"/>
                </a:lnTo>
                <a:lnTo>
                  <a:pt x="963472" y="1041400"/>
                </a:lnTo>
                <a:lnTo>
                  <a:pt x="963472" y="1054100"/>
                </a:lnTo>
                <a:lnTo>
                  <a:pt x="949998" y="1054100"/>
                </a:lnTo>
                <a:lnTo>
                  <a:pt x="949998" y="1066800"/>
                </a:lnTo>
                <a:lnTo>
                  <a:pt x="923048" y="1066800"/>
                </a:lnTo>
                <a:lnTo>
                  <a:pt x="923048" y="1079500"/>
                </a:lnTo>
                <a:lnTo>
                  <a:pt x="882624" y="1079500"/>
                </a:lnTo>
                <a:lnTo>
                  <a:pt x="882624" y="1092200"/>
                </a:lnTo>
                <a:lnTo>
                  <a:pt x="842200" y="1092200"/>
                </a:lnTo>
                <a:lnTo>
                  <a:pt x="842200" y="1104900"/>
                </a:lnTo>
                <a:lnTo>
                  <a:pt x="808507" y="1104900"/>
                </a:lnTo>
                <a:lnTo>
                  <a:pt x="808507" y="1117600"/>
                </a:lnTo>
                <a:lnTo>
                  <a:pt x="586168" y="1117600"/>
                </a:lnTo>
                <a:lnTo>
                  <a:pt x="586168" y="1104900"/>
                </a:lnTo>
                <a:lnTo>
                  <a:pt x="532269" y="1104900"/>
                </a:lnTo>
                <a:lnTo>
                  <a:pt x="532269" y="1092200"/>
                </a:lnTo>
                <a:lnTo>
                  <a:pt x="498576" y="1092200"/>
                </a:lnTo>
                <a:lnTo>
                  <a:pt x="498576" y="1079500"/>
                </a:lnTo>
                <a:lnTo>
                  <a:pt x="444677" y="1079500"/>
                </a:lnTo>
                <a:lnTo>
                  <a:pt x="444677" y="1066800"/>
                </a:lnTo>
                <a:lnTo>
                  <a:pt x="410997" y="1066800"/>
                </a:lnTo>
                <a:lnTo>
                  <a:pt x="410997" y="1041400"/>
                </a:lnTo>
                <a:lnTo>
                  <a:pt x="384048" y="1041400"/>
                </a:lnTo>
                <a:lnTo>
                  <a:pt x="384048" y="1028700"/>
                </a:lnTo>
                <a:lnTo>
                  <a:pt x="370573" y="1028700"/>
                </a:lnTo>
                <a:lnTo>
                  <a:pt x="370573" y="1016000"/>
                </a:lnTo>
                <a:lnTo>
                  <a:pt x="343611" y="1016000"/>
                </a:lnTo>
                <a:lnTo>
                  <a:pt x="343611" y="1003300"/>
                </a:lnTo>
                <a:lnTo>
                  <a:pt x="323405" y="1003300"/>
                </a:lnTo>
                <a:lnTo>
                  <a:pt x="323405" y="990600"/>
                </a:lnTo>
                <a:lnTo>
                  <a:pt x="303187" y="990600"/>
                </a:lnTo>
                <a:lnTo>
                  <a:pt x="303187" y="965200"/>
                </a:lnTo>
                <a:lnTo>
                  <a:pt x="269506" y="965200"/>
                </a:lnTo>
                <a:lnTo>
                  <a:pt x="269506" y="952500"/>
                </a:lnTo>
                <a:lnTo>
                  <a:pt x="256032" y="952500"/>
                </a:lnTo>
                <a:lnTo>
                  <a:pt x="256032" y="939800"/>
                </a:lnTo>
                <a:lnTo>
                  <a:pt x="249288" y="939800"/>
                </a:lnTo>
                <a:lnTo>
                  <a:pt x="249288" y="914400"/>
                </a:lnTo>
                <a:lnTo>
                  <a:pt x="229082" y="914400"/>
                </a:lnTo>
                <a:lnTo>
                  <a:pt x="229082" y="901700"/>
                </a:lnTo>
                <a:lnTo>
                  <a:pt x="222338" y="901700"/>
                </a:lnTo>
                <a:lnTo>
                  <a:pt x="222338" y="889000"/>
                </a:lnTo>
                <a:lnTo>
                  <a:pt x="215607" y="889000"/>
                </a:lnTo>
                <a:lnTo>
                  <a:pt x="215607" y="876300"/>
                </a:lnTo>
                <a:lnTo>
                  <a:pt x="202133" y="876300"/>
                </a:lnTo>
                <a:lnTo>
                  <a:pt x="202133" y="863600"/>
                </a:lnTo>
                <a:lnTo>
                  <a:pt x="188658" y="863600"/>
                </a:lnTo>
                <a:lnTo>
                  <a:pt x="188658" y="850900"/>
                </a:lnTo>
                <a:lnTo>
                  <a:pt x="181914" y="850900"/>
                </a:lnTo>
                <a:lnTo>
                  <a:pt x="181914" y="825500"/>
                </a:lnTo>
                <a:lnTo>
                  <a:pt x="168440" y="825500"/>
                </a:lnTo>
                <a:lnTo>
                  <a:pt x="168440" y="812800"/>
                </a:lnTo>
                <a:lnTo>
                  <a:pt x="161696" y="812800"/>
                </a:lnTo>
                <a:lnTo>
                  <a:pt x="161696" y="800100"/>
                </a:lnTo>
                <a:lnTo>
                  <a:pt x="154965" y="800100"/>
                </a:lnTo>
                <a:lnTo>
                  <a:pt x="154965" y="787400"/>
                </a:lnTo>
                <a:lnTo>
                  <a:pt x="148234" y="787400"/>
                </a:lnTo>
                <a:lnTo>
                  <a:pt x="148234" y="774700"/>
                </a:lnTo>
                <a:lnTo>
                  <a:pt x="141490" y="774700"/>
                </a:lnTo>
                <a:lnTo>
                  <a:pt x="141490" y="749300"/>
                </a:lnTo>
                <a:lnTo>
                  <a:pt x="134759" y="749300"/>
                </a:lnTo>
                <a:lnTo>
                  <a:pt x="134759" y="723900"/>
                </a:lnTo>
                <a:lnTo>
                  <a:pt x="128016" y="723900"/>
                </a:lnTo>
                <a:lnTo>
                  <a:pt x="128016" y="711200"/>
                </a:lnTo>
                <a:lnTo>
                  <a:pt x="121272" y="711200"/>
                </a:lnTo>
                <a:lnTo>
                  <a:pt x="121272" y="685800"/>
                </a:lnTo>
                <a:lnTo>
                  <a:pt x="114541" y="685800"/>
                </a:lnTo>
                <a:lnTo>
                  <a:pt x="114541" y="660400"/>
                </a:lnTo>
                <a:lnTo>
                  <a:pt x="107797" y="660400"/>
                </a:lnTo>
                <a:lnTo>
                  <a:pt x="107797" y="647700"/>
                </a:lnTo>
                <a:lnTo>
                  <a:pt x="101066" y="647700"/>
                </a:lnTo>
                <a:lnTo>
                  <a:pt x="101066" y="546100"/>
                </a:lnTo>
                <a:lnTo>
                  <a:pt x="539000" y="546100"/>
                </a:lnTo>
                <a:lnTo>
                  <a:pt x="539000" y="533400"/>
                </a:lnTo>
                <a:lnTo>
                  <a:pt x="532269" y="533400"/>
                </a:lnTo>
                <a:lnTo>
                  <a:pt x="532269" y="520700"/>
                </a:lnTo>
                <a:lnTo>
                  <a:pt x="525526" y="520700"/>
                </a:lnTo>
                <a:lnTo>
                  <a:pt x="525526" y="495300"/>
                </a:lnTo>
                <a:lnTo>
                  <a:pt x="518795" y="495300"/>
                </a:lnTo>
                <a:lnTo>
                  <a:pt x="518795" y="444500"/>
                </a:lnTo>
                <a:lnTo>
                  <a:pt x="512051" y="444500"/>
                </a:lnTo>
                <a:lnTo>
                  <a:pt x="512051" y="431800"/>
                </a:lnTo>
                <a:lnTo>
                  <a:pt x="505320" y="431800"/>
                </a:lnTo>
                <a:lnTo>
                  <a:pt x="505320" y="292100"/>
                </a:lnTo>
                <a:lnTo>
                  <a:pt x="512051" y="292100"/>
                </a:lnTo>
                <a:lnTo>
                  <a:pt x="512051" y="241300"/>
                </a:lnTo>
                <a:lnTo>
                  <a:pt x="518795" y="241300"/>
                </a:lnTo>
                <a:lnTo>
                  <a:pt x="518795" y="215900"/>
                </a:lnTo>
                <a:lnTo>
                  <a:pt x="525526" y="215900"/>
                </a:lnTo>
                <a:lnTo>
                  <a:pt x="525526" y="190500"/>
                </a:lnTo>
                <a:lnTo>
                  <a:pt x="532269" y="190500"/>
                </a:lnTo>
                <a:lnTo>
                  <a:pt x="532269" y="177800"/>
                </a:lnTo>
                <a:lnTo>
                  <a:pt x="539000" y="177800"/>
                </a:lnTo>
                <a:lnTo>
                  <a:pt x="539000" y="139700"/>
                </a:lnTo>
                <a:lnTo>
                  <a:pt x="545744" y="139700"/>
                </a:lnTo>
                <a:lnTo>
                  <a:pt x="545744" y="127000"/>
                </a:lnTo>
                <a:lnTo>
                  <a:pt x="552475" y="127000"/>
                </a:lnTo>
                <a:lnTo>
                  <a:pt x="552475" y="114300"/>
                </a:lnTo>
                <a:lnTo>
                  <a:pt x="559219" y="114300"/>
                </a:lnTo>
                <a:lnTo>
                  <a:pt x="559219" y="101600"/>
                </a:lnTo>
                <a:lnTo>
                  <a:pt x="565950" y="101600"/>
                </a:lnTo>
                <a:lnTo>
                  <a:pt x="565950" y="88900"/>
                </a:lnTo>
                <a:lnTo>
                  <a:pt x="572693" y="88900"/>
                </a:lnTo>
                <a:lnTo>
                  <a:pt x="572693" y="76200"/>
                </a:lnTo>
                <a:lnTo>
                  <a:pt x="579424" y="76200"/>
                </a:lnTo>
                <a:lnTo>
                  <a:pt x="579424" y="63500"/>
                </a:lnTo>
                <a:lnTo>
                  <a:pt x="586168" y="63500"/>
                </a:lnTo>
                <a:lnTo>
                  <a:pt x="586168" y="50800"/>
                </a:lnTo>
                <a:lnTo>
                  <a:pt x="592912" y="50800"/>
                </a:lnTo>
                <a:lnTo>
                  <a:pt x="592912" y="38100"/>
                </a:lnTo>
                <a:lnTo>
                  <a:pt x="606386" y="38100"/>
                </a:lnTo>
                <a:lnTo>
                  <a:pt x="606386" y="25400"/>
                </a:lnTo>
                <a:lnTo>
                  <a:pt x="613117" y="25400"/>
                </a:lnTo>
                <a:lnTo>
                  <a:pt x="613117" y="12700"/>
                </a:lnTo>
                <a:lnTo>
                  <a:pt x="626592" y="12700"/>
                </a:lnTo>
                <a:lnTo>
                  <a:pt x="626592" y="0"/>
                </a:lnTo>
                <a:lnTo>
                  <a:pt x="0" y="0"/>
                </a:lnTo>
                <a:lnTo>
                  <a:pt x="0" y="12700"/>
                </a:lnTo>
                <a:lnTo>
                  <a:pt x="0" y="25400"/>
                </a:lnTo>
                <a:lnTo>
                  <a:pt x="0" y="1270000"/>
                </a:lnTo>
                <a:lnTo>
                  <a:pt x="1367726" y="1270000"/>
                </a:lnTo>
                <a:lnTo>
                  <a:pt x="1367726" y="901700"/>
                </a:lnTo>
                <a:lnTo>
                  <a:pt x="1367726" y="8890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2" name="bg object 102"/>
          <p:cNvSpPr/>
          <p:nvPr/>
        </p:nvSpPr>
        <p:spPr>
          <a:xfrm>
            <a:off x="8999132" y="12942479"/>
            <a:ext cx="1152038" cy="1079500"/>
          </a:xfrm>
          <a:custGeom>
            <a:avLst/>
            <a:gdLst/>
            <a:ahLst/>
            <a:cxnLst/>
            <a:rect l="l" t="t" r="r" b="b"/>
            <a:pathLst>
              <a:path w="916304" h="1079500">
                <a:moveTo>
                  <a:pt x="188645" y="711200"/>
                </a:moveTo>
                <a:lnTo>
                  <a:pt x="175171" y="711200"/>
                </a:lnTo>
                <a:lnTo>
                  <a:pt x="175171" y="698500"/>
                </a:lnTo>
                <a:lnTo>
                  <a:pt x="168440" y="698500"/>
                </a:lnTo>
                <a:lnTo>
                  <a:pt x="168440" y="686028"/>
                </a:lnTo>
                <a:lnTo>
                  <a:pt x="161696" y="686028"/>
                </a:lnTo>
                <a:lnTo>
                  <a:pt x="161696" y="673328"/>
                </a:lnTo>
                <a:lnTo>
                  <a:pt x="148221" y="673328"/>
                </a:lnTo>
                <a:lnTo>
                  <a:pt x="148221" y="660628"/>
                </a:lnTo>
                <a:lnTo>
                  <a:pt x="134747" y="660628"/>
                </a:lnTo>
                <a:lnTo>
                  <a:pt x="134747" y="647928"/>
                </a:lnTo>
                <a:lnTo>
                  <a:pt x="0" y="647928"/>
                </a:lnTo>
                <a:lnTo>
                  <a:pt x="0" y="660628"/>
                </a:lnTo>
                <a:lnTo>
                  <a:pt x="20205" y="660628"/>
                </a:lnTo>
                <a:lnTo>
                  <a:pt x="20205" y="673328"/>
                </a:lnTo>
                <a:lnTo>
                  <a:pt x="40424" y="673328"/>
                </a:lnTo>
                <a:lnTo>
                  <a:pt x="40424" y="686028"/>
                </a:lnTo>
                <a:lnTo>
                  <a:pt x="47155" y="686028"/>
                </a:lnTo>
                <a:lnTo>
                  <a:pt x="47155" y="698728"/>
                </a:lnTo>
                <a:lnTo>
                  <a:pt x="67373" y="698728"/>
                </a:lnTo>
                <a:lnTo>
                  <a:pt x="67373" y="711200"/>
                </a:lnTo>
                <a:lnTo>
                  <a:pt x="67373" y="723900"/>
                </a:lnTo>
                <a:lnTo>
                  <a:pt x="188645" y="723900"/>
                </a:lnTo>
                <a:lnTo>
                  <a:pt x="188645" y="711200"/>
                </a:lnTo>
                <a:close/>
              </a:path>
              <a:path w="916304" h="1079500">
                <a:moveTo>
                  <a:pt x="269494" y="914628"/>
                </a:moveTo>
                <a:lnTo>
                  <a:pt x="195389" y="914628"/>
                </a:lnTo>
                <a:lnTo>
                  <a:pt x="195389" y="927328"/>
                </a:lnTo>
                <a:lnTo>
                  <a:pt x="208864" y="927328"/>
                </a:lnTo>
                <a:lnTo>
                  <a:pt x="208864" y="952500"/>
                </a:lnTo>
                <a:lnTo>
                  <a:pt x="208864" y="965200"/>
                </a:lnTo>
                <a:lnTo>
                  <a:pt x="215595" y="965200"/>
                </a:lnTo>
                <a:lnTo>
                  <a:pt x="215595" y="990600"/>
                </a:lnTo>
                <a:lnTo>
                  <a:pt x="222338" y="990600"/>
                </a:lnTo>
                <a:lnTo>
                  <a:pt x="222338" y="1003300"/>
                </a:lnTo>
                <a:lnTo>
                  <a:pt x="222338" y="1016000"/>
                </a:lnTo>
                <a:lnTo>
                  <a:pt x="229069" y="1016000"/>
                </a:lnTo>
                <a:lnTo>
                  <a:pt x="229069" y="1041400"/>
                </a:lnTo>
                <a:lnTo>
                  <a:pt x="229069" y="1079500"/>
                </a:lnTo>
                <a:lnTo>
                  <a:pt x="235813" y="1079500"/>
                </a:lnTo>
                <a:lnTo>
                  <a:pt x="235813" y="1041400"/>
                </a:lnTo>
                <a:lnTo>
                  <a:pt x="242544" y="1041400"/>
                </a:lnTo>
                <a:lnTo>
                  <a:pt x="242544" y="1016000"/>
                </a:lnTo>
                <a:lnTo>
                  <a:pt x="242544" y="1003300"/>
                </a:lnTo>
                <a:lnTo>
                  <a:pt x="249288" y="1003300"/>
                </a:lnTo>
                <a:lnTo>
                  <a:pt x="249288" y="990600"/>
                </a:lnTo>
                <a:lnTo>
                  <a:pt x="249288" y="965200"/>
                </a:lnTo>
                <a:lnTo>
                  <a:pt x="256019" y="965200"/>
                </a:lnTo>
                <a:lnTo>
                  <a:pt x="256019" y="952500"/>
                </a:lnTo>
                <a:lnTo>
                  <a:pt x="262763" y="952500"/>
                </a:lnTo>
                <a:lnTo>
                  <a:pt x="262763" y="927328"/>
                </a:lnTo>
                <a:lnTo>
                  <a:pt x="269494" y="927328"/>
                </a:lnTo>
                <a:lnTo>
                  <a:pt x="269494" y="914628"/>
                </a:lnTo>
                <a:close/>
              </a:path>
              <a:path w="916304" h="1079500">
                <a:moveTo>
                  <a:pt x="471627" y="647928"/>
                </a:moveTo>
                <a:lnTo>
                  <a:pt x="316661" y="647928"/>
                </a:lnTo>
                <a:lnTo>
                  <a:pt x="316661" y="660628"/>
                </a:lnTo>
                <a:lnTo>
                  <a:pt x="303187" y="660628"/>
                </a:lnTo>
                <a:lnTo>
                  <a:pt x="303187" y="673328"/>
                </a:lnTo>
                <a:lnTo>
                  <a:pt x="296456" y="673328"/>
                </a:lnTo>
                <a:lnTo>
                  <a:pt x="296456" y="686028"/>
                </a:lnTo>
                <a:lnTo>
                  <a:pt x="289712" y="686028"/>
                </a:lnTo>
                <a:lnTo>
                  <a:pt x="289712" y="698728"/>
                </a:lnTo>
                <a:lnTo>
                  <a:pt x="282968" y="698728"/>
                </a:lnTo>
                <a:lnTo>
                  <a:pt x="282968" y="711428"/>
                </a:lnTo>
                <a:lnTo>
                  <a:pt x="269494" y="711428"/>
                </a:lnTo>
                <a:lnTo>
                  <a:pt x="269494" y="724128"/>
                </a:lnTo>
                <a:lnTo>
                  <a:pt x="262763" y="724128"/>
                </a:lnTo>
                <a:lnTo>
                  <a:pt x="262763" y="736828"/>
                </a:lnTo>
                <a:lnTo>
                  <a:pt x="249288" y="736828"/>
                </a:lnTo>
                <a:lnTo>
                  <a:pt x="249288" y="749528"/>
                </a:lnTo>
                <a:lnTo>
                  <a:pt x="202120" y="749528"/>
                </a:lnTo>
                <a:lnTo>
                  <a:pt x="202120" y="736828"/>
                </a:lnTo>
                <a:lnTo>
                  <a:pt x="195389" y="736828"/>
                </a:lnTo>
                <a:lnTo>
                  <a:pt x="195389" y="724128"/>
                </a:lnTo>
                <a:lnTo>
                  <a:pt x="80848" y="724128"/>
                </a:lnTo>
                <a:lnTo>
                  <a:pt x="80848" y="736828"/>
                </a:lnTo>
                <a:lnTo>
                  <a:pt x="94322" y="736828"/>
                </a:lnTo>
                <a:lnTo>
                  <a:pt x="94322" y="749528"/>
                </a:lnTo>
                <a:lnTo>
                  <a:pt x="107797" y="749528"/>
                </a:lnTo>
                <a:lnTo>
                  <a:pt x="107797" y="762228"/>
                </a:lnTo>
                <a:lnTo>
                  <a:pt x="114528" y="762228"/>
                </a:lnTo>
                <a:lnTo>
                  <a:pt x="114528" y="774928"/>
                </a:lnTo>
                <a:lnTo>
                  <a:pt x="128003" y="774928"/>
                </a:lnTo>
                <a:lnTo>
                  <a:pt x="128003" y="787400"/>
                </a:lnTo>
                <a:lnTo>
                  <a:pt x="128003" y="800100"/>
                </a:lnTo>
                <a:lnTo>
                  <a:pt x="148221" y="800100"/>
                </a:lnTo>
                <a:lnTo>
                  <a:pt x="148221" y="812800"/>
                </a:lnTo>
                <a:lnTo>
                  <a:pt x="148221" y="825500"/>
                </a:lnTo>
                <a:lnTo>
                  <a:pt x="161696" y="825500"/>
                </a:lnTo>
                <a:lnTo>
                  <a:pt x="161696" y="838200"/>
                </a:lnTo>
                <a:lnTo>
                  <a:pt x="168440" y="838200"/>
                </a:lnTo>
                <a:lnTo>
                  <a:pt x="168440" y="850900"/>
                </a:lnTo>
                <a:lnTo>
                  <a:pt x="175171" y="850900"/>
                </a:lnTo>
                <a:lnTo>
                  <a:pt x="175171" y="863600"/>
                </a:lnTo>
                <a:lnTo>
                  <a:pt x="181914" y="863600"/>
                </a:lnTo>
                <a:lnTo>
                  <a:pt x="181914" y="876300"/>
                </a:lnTo>
                <a:lnTo>
                  <a:pt x="181914" y="889000"/>
                </a:lnTo>
                <a:lnTo>
                  <a:pt x="188645" y="889000"/>
                </a:lnTo>
                <a:lnTo>
                  <a:pt x="188645" y="901700"/>
                </a:lnTo>
                <a:lnTo>
                  <a:pt x="188645" y="914400"/>
                </a:lnTo>
                <a:lnTo>
                  <a:pt x="276237" y="914400"/>
                </a:lnTo>
                <a:lnTo>
                  <a:pt x="276237" y="901700"/>
                </a:lnTo>
                <a:lnTo>
                  <a:pt x="282968" y="901700"/>
                </a:lnTo>
                <a:lnTo>
                  <a:pt x="282968" y="889000"/>
                </a:lnTo>
                <a:lnTo>
                  <a:pt x="282968" y="876300"/>
                </a:lnTo>
                <a:lnTo>
                  <a:pt x="289712" y="876300"/>
                </a:lnTo>
                <a:lnTo>
                  <a:pt x="289712" y="863600"/>
                </a:lnTo>
                <a:lnTo>
                  <a:pt x="303187" y="863600"/>
                </a:lnTo>
                <a:lnTo>
                  <a:pt x="303187" y="850900"/>
                </a:lnTo>
                <a:lnTo>
                  <a:pt x="303187" y="838200"/>
                </a:lnTo>
                <a:lnTo>
                  <a:pt x="303187" y="825500"/>
                </a:lnTo>
                <a:lnTo>
                  <a:pt x="316661" y="825500"/>
                </a:lnTo>
                <a:lnTo>
                  <a:pt x="316661" y="812800"/>
                </a:lnTo>
                <a:lnTo>
                  <a:pt x="323392" y="812800"/>
                </a:lnTo>
                <a:lnTo>
                  <a:pt x="323392" y="800100"/>
                </a:lnTo>
                <a:lnTo>
                  <a:pt x="336880" y="800100"/>
                </a:lnTo>
                <a:lnTo>
                  <a:pt x="336880" y="787400"/>
                </a:lnTo>
                <a:lnTo>
                  <a:pt x="343611" y="787400"/>
                </a:lnTo>
                <a:lnTo>
                  <a:pt x="343611" y="774928"/>
                </a:lnTo>
                <a:lnTo>
                  <a:pt x="357085" y="774928"/>
                </a:lnTo>
                <a:lnTo>
                  <a:pt x="357085" y="762228"/>
                </a:lnTo>
                <a:lnTo>
                  <a:pt x="363829" y="762228"/>
                </a:lnTo>
                <a:lnTo>
                  <a:pt x="363829" y="749528"/>
                </a:lnTo>
                <a:lnTo>
                  <a:pt x="370560" y="749528"/>
                </a:lnTo>
                <a:lnTo>
                  <a:pt x="370560" y="736828"/>
                </a:lnTo>
                <a:lnTo>
                  <a:pt x="384035" y="736828"/>
                </a:lnTo>
                <a:lnTo>
                  <a:pt x="384035" y="724128"/>
                </a:lnTo>
                <a:lnTo>
                  <a:pt x="390779" y="724128"/>
                </a:lnTo>
                <a:lnTo>
                  <a:pt x="390779" y="711428"/>
                </a:lnTo>
                <a:lnTo>
                  <a:pt x="404253" y="711428"/>
                </a:lnTo>
                <a:lnTo>
                  <a:pt x="404253" y="698728"/>
                </a:lnTo>
                <a:lnTo>
                  <a:pt x="417728" y="698728"/>
                </a:lnTo>
                <a:lnTo>
                  <a:pt x="417728" y="686028"/>
                </a:lnTo>
                <a:lnTo>
                  <a:pt x="431203" y="686028"/>
                </a:lnTo>
                <a:lnTo>
                  <a:pt x="431203" y="673328"/>
                </a:lnTo>
                <a:lnTo>
                  <a:pt x="458152" y="673328"/>
                </a:lnTo>
                <a:lnTo>
                  <a:pt x="458152" y="660628"/>
                </a:lnTo>
                <a:lnTo>
                  <a:pt x="471627" y="660628"/>
                </a:lnTo>
                <a:lnTo>
                  <a:pt x="471627" y="647928"/>
                </a:lnTo>
                <a:close/>
              </a:path>
              <a:path w="916304" h="1079500">
                <a:moveTo>
                  <a:pt x="916305" y="0"/>
                </a:moveTo>
                <a:lnTo>
                  <a:pt x="282968" y="0"/>
                </a:lnTo>
                <a:lnTo>
                  <a:pt x="282968" y="12700"/>
                </a:lnTo>
                <a:lnTo>
                  <a:pt x="296456" y="12700"/>
                </a:lnTo>
                <a:lnTo>
                  <a:pt x="296456" y="25400"/>
                </a:lnTo>
                <a:lnTo>
                  <a:pt x="303187" y="25400"/>
                </a:lnTo>
                <a:lnTo>
                  <a:pt x="303187" y="38100"/>
                </a:lnTo>
                <a:lnTo>
                  <a:pt x="309930" y="38100"/>
                </a:lnTo>
                <a:lnTo>
                  <a:pt x="309930" y="50800"/>
                </a:lnTo>
                <a:lnTo>
                  <a:pt x="323392" y="50800"/>
                </a:lnTo>
                <a:lnTo>
                  <a:pt x="323392" y="76200"/>
                </a:lnTo>
                <a:lnTo>
                  <a:pt x="336880" y="76200"/>
                </a:lnTo>
                <a:lnTo>
                  <a:pt x="336880" y="101600"/>
                </a:lnTo>
                <a:lnTo>
                  <a:pt x="343611" y="101600"/>
                </a:lnTo>
                <a:lnTo>
                  <a:pt x="343611" y="114300"/>
                </a:lnTo>
                <a:lnTo>
                  <a:pt x="350354" y="114300"/>
                </a:lnTo>
                <a:lnTo>
                  <a:pt x="350354" y="127000"/>
                </a:lnTo>
                <a:lnTo>
                  <a:pt x="357085" y="127000"/>
                </a:lnTo>
                <a:lnTo>
                  <a:pt x="357085" y="139700"/>
                </a:lnTo>
                <a:lnTo>
                  <a:pt x="363829" y="139700"/>
                </a:lnTo>
                <a:lnTo>
                  <a:pt x="363829" y="165100"/>
                </a:lnTo>
                <a:lnTo>
                  <a:pt x="370560" y="165100"/>
                </a:lnTo>
                <a:lnTo>
                  <a:pt x="370560" y="190500"/>
                </a:lnTo>
                <a:lnTo>
                  <a:pt x="377304" y="190500"/>
                </a:lnTo>
                <a:lnTo>
                  <a:pt x="377304" y="215900"/>
                </a:lnTo>
                <a:lnTo>
                  <a:pt x="384035" y="215900"/>
                </a:lnTo>
                <a:lnTo>
                  <a:pt x="384035" y="241300"/>
                </a:lnTo>
                <a:lnTo>
                  <a:pt x="390779" y="241300"/>
                </a:lnTo>
                <a:lnTo>
                  <a:pt x="390779" y="266700"/>
                </a:lnTo>
                <a:lnTo>
                  <a:pt x="397510" y="266700"/>
                </a:lnTo>
                <a:lnTo>
                  <a:pt x="397510" y="431800"/>
                </a:lnTo>
                <a:lnTo>
                  <a:pt x="390779" y="431800"/>
                </a:lnTo>
                <a:lnTo>
                  <a:pt x="390779" y="457200"/>
                </a:lnTo>
                <a:lnTo>
                  <a:pt x="384035" y="457200"/>
                </a:lnTo>
                <a:lnTo>
                  <a:pt x="384035" y="495300"/>
                </a:lnTo>
                <a:lnTo>
                  <a:pt x="377304" y="495300"/>
                </a:lnTo>
                <a:lnTo>
                  <a:pt x="377304" y="520700"/>
                </a:lnTo>
                <a:lnTo>
                  <a:pt x="370560" y="520700"/>
                </a:lnTo>
                <a:lnTo>
                  <a:pt x="370560" y="546100"/>
                </a:lnTo>
                <a:lnTo>
                  <a:pt x="821982" y="546100"/>
                </a:lnTo>
                <a:lnTo>
                  <a:pt x="821982" y="647700"/>
                </a:lnTo>
                <a:lnTo>
                  <a:pt x="808507" y="647700"/>
                </a:lnTo>
                <a:lnTo>
                  <a:pt x="808507" y="673100"/>
                </a:lnTo>
                <a:lnTo>
                  <a:pt x="801763" y="673100"/>
                </a:lnTo>
                <a:lnTo>
                  <a:pt x="801763" y="711200"/>
                </a:lnTo>
                <a:lnTo>
                  <a:pt x="795020" y="711200"/>
                </a:lnTo>
                <a:lnTo>
                  <a:pt x="795020" y="723900"/>
                </a:lnTo>
                <a:lnTo>
                  <a:pt x="788289" y="723900"/>
                </a:lnTo>
                <a:lnTo>
                  <a:pt x="788289" y="749300"/>
                </a:lnTo>
                <a:lnTo>
                  <a:pt x="781558" y="749300"/>
                </a:lnTo>
                <a:lnTo>
                  <a:pt x="781558" y="762000"/>
                </a:lnTo>
                <a:lnTo>
                  <a:pt x="774814" y="762000"/>
                </a:lnTo>
                <a:lnTo>
                  <a:pt x="774814" y="774700"/>
                </a:lnTo>
                <a:lnTo>
                  <a:pt x="768083" y="774700"/>
                </a:lnTo>
                <a:lnTo>
                  <a:pt x="768083" y="800100"/>
                </a:lnTo>
                <a:lnTo>
                  <a:pt x="747864" y="800100"/>
                </a:lnTo>
                <a:lnTo>
                  <a:pt x="747864" y="825500"/>
                </a:lnTo>
                <a:lnTo>
                  <a:pt x="741121" y="825500"/>
                </a:lnTo>
                <a:lnTo>
                  <a:pt x="741121" y="838200"/>
                </a:lnTo>
                <a:lnTo>
                  <a:pt x="734390" y="838200"/>
                </a:lnTo>
                <a:lnTo>
                  <a:pt x="734390" y="850900"/>
                </a:lnTo>
                <a:lnTo>
                  <a:pt x="727659" y="850900"/>
                </a:lnTo>
                <a:lnTo>
                  <a:pt x="727659" y="863600"/>
                </a:lnTo>
                <a:lnTo>
                  <a:pt x="720915" y="863600"/>
                </a:lnTo>
                <a:lnTo>
                  <a:pt x="720915" y="876300"/>
                </a:lnTo>
                <a:lnTo>
                  <a:pt x="714171" y="876300"/>
                </a:lnTo>
                <a:lnTo>
                  <a:pt x="714171" y="889000"/>
                </a:lnTo>
                <a:lnTo>
                  <a:pt x="700697" y="889000"/>
                </a:lnTo>
                <a:lnTo>
                  <a:pt x="700697" y="901700"/>
                </a:lnTo>
                <a:lnTo>
                  <a:pt x="916305" y="901700"/>
                </a:lnTo>
                <a:lnTo>
                  <a:pt x="916305" y="889000"/>
                </a:lnTo>
                <a:lnTo>
                  <a:pt x="916305" y="876300"/>
                </a:lnTo>
                <a:lnTo>
                  <a:pt x="916305" y="12700"/>
                </a:lnTo>
                <a:lnTo>
                  <a:pt x="916305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3" name="bg object 103"/>
          <p:cNvSpPr/>
          <p:nvPr/>
        </p:nvSpPr>
        <p:spPr>
          <a:xfrm>
            <a:off x="8719595" y="13488808"/>
            <a:ext cx="1135272" cy="114300"/>
          </a:xfrm>
          <a:custGeom>
            <a:avLst/>
            <a:gdLst/>
            <a:ahLst/>
            <a:cxnLst/>
            <a:rect l="l" t="t" r="r" b="b"/>
            <a:pathLst>
              <a:path w="902970" h="114300">
                <a:moveTo>
                  <a:pt x="316661" y="12471"/>
                </a:moveTo>
                <a:lnTo>
                  <a:pt x="309918" y="12471"/>
                </a:lnTo>
                <a:lnTo>
                  <a:pt x="309918" y="0"/>
                </a:lnTo>
                <a:lnTo>
                  <a:pt x="0" y="0"/>
                </a:lnTo>
                <a:lnTo>
                  <a:pt x="0" y="12700"/>
                </a:lnTo>
                <a:lnTo>
                  <a:pt x="40424" y="12700"/>
                </a:lnTo>
                <a:lnTo>
                  <a:pt x="40424" y="25171"/>
                </a:lnTo>
                <a:lnTo>
                  <a:pt x="87579" y="25171"/>
                </a:lnTo>
                <a:lnTo>
                  <a:pt x="87579" y="37871"/>
                </a:lnTo>
                <a:lnTo>
                  <a:pt x="316661" y="37871"/>
                </a:lnTo>
                <a:lnTo>
                  <a:pt x="316661" y="25171"/>
                </a:lnTo>
                <a:lnTo>
                  <a:pt x="316661" y="12471"/>
                </a:lnTo>
                <a:close/>
              </a:path>
              <a:path w="902970" h="114300">
                <a:moveTo>
                  <a:pt x="350342" y="75971"/>
                </a:moveTo>
                <a:lnTo>
                  <a:pt x="343611" y="75971"/>
                </a:lnTo>
                <a:lnTo>
                  <a:pt x="343611" y="63500"/>
                </a:lnTo>
                <a:lnTo>
                  <a:pt x="336867" y="63500"/>
                </a:lnTo>
                <a:lnTo>
                  <a:pt x="336867" y="50800"/>
                </a:lnTo>
                <a:lnTo>
                  <a:pt x="330136" y="50800"/>
                </a:lnTo>
                <a:lnTo>
                  <a:pt x="330136" y="38100"/>
                </a:lnTo>
                <a:lnTo>
                  <a:pt x="114528" y="38100"/>
                </a:lnTo>
                <a:lnTo>
                  <a:pt x="114528" y="50800"/>
                </a:lnTo>
                <a:lnTo>
                  <a:pt x="148221" y="50800"/>
                </a:lnTo>
                <a:lnTo>
                  <a:pt x="148221" y="63500"/>
                </a:lnTo>
                <a:lnTo>
                  <a:pt x="154965" y="63500"/>
                </a:lnTo>
                <a:lnTo>
                  <a:pt x="154965" y="76200"/>
                </a:lnTo>
                <a:lnTo>
                  <a:pt x="181914" y="76200"/>
                </a:lnTo>
                <a:lnTo>
                  <a:pt x="181914" y="88671"/>
                </a:lnTo>
                <a:lnTo>
                  <a:pt x="202120" y="88671"/>
                </a:lnTo>
                <a:lnTo>
                  <a:pt x="202120" y="101371"/>
                </a:lnTo>
                <a:lnTo>
                  <a:pt x="350342" y="101371"/>
                </a:lnTo>
                <a:lnTo>
                  <a:pt x="350342" y="88671"/>
                </a:lnTo>
                <a:lnTo>
                  <a:pt x="350342" y="75971"/>
                </a:lnTo>
                <a:close/>
              </a:path>
              <a:path w="902970" h="114300">
                <a:moveTo>
                  <a:pt x="734390" y="76200"/>
                </a:moveTo>
                <a:lnTo>
                  <a:pt x="552475" y="76200"/>
                </a:lnTo>
                <a:lnTo>
                  <a:pt x="552475" y="88900"/>
                </a:lnTo>
                <a:lnTo>
                  <a:pt x="545731" y="88900"/>
                </a:lnTo>
                <a:lnTo>
                  <a:pt x="545731" y="101600"/>
                </a:lnTo>
                <a:lnTo>
                  <a:pt x="539000" y="101600"/>
                </a:lnTo>
                <a:lnTo>
                  <a:pt x="539000" y="114300"/>
                </a:lnTo>
                <a:lnTo>
                  <a:pt x="693966" y="114300"/>
                </a:lnTo>
                <a:lnTo>
                  <a:pt x="693966" y="101600"/>
                </a:lnTo>
                <a:lnTo>
                  <a:pt x="707440" y="101600"/>
                </a:lnTo>
                <a:lnTo>
                  <a:pt x="707440" y="88900"/>
                </a:lnTo>
                <a:lnTo>
                  <a:pt x="734390" y="88900"/>
                </a:lnTo>
                <a:lnTo>
                  <a:pt x="734390" y="76200"/>
                </a:lnTo>
                <a:close/>
              </a:path>
              <a:path w="902970" h="114300">
                <a:moveTo>
                  <a:pt x="795032" y="38100"/>
                </a:moveTo>
                <a:lnTo>
                  <a:pt x="565950" y="38100"/>
                </a:lnTo>
                <a:lnTo>
                  <a:pt x="565950" y="50571"/>
                </a:lnTo>
                <a:lnTo>
                  <a:pt x="559219" y="50571"/>
                </a:lnTo>
                <a:lnTo>
                  <a:pt x="559219" y="63271"/>
                </a:lnTo>
                <a:lnTo>
                  <a:pt x="559219" y="75971"/>
                </a:lnTo>
                <a:lnTo>
                  <a:pt x="747864" y="75971"/>
                </a:lnTo>
                <a:lnTo>
                  <a:pt x="747864" y="63271"/>
                </a:lnTo>
                <a:lnTo>
                  <a:pt x="761339" y="63271"/>
                </a:lnTo>
                <a:lnTo>
                  <a:pt x="761339" y="50800"/>
                </a:lnTo>
                <a:lnTo>
                  <a:pt x="795032" y="50800"/>
                </a:lnTo>
                <a:lnTo>
                  <a:pt x="795032" y="38100"/>
                </a:lnTo>
                <a:close/>
              </a:path>
              <a:path w="902970" h="114300">
                <a:moveTo>
                  <a:pt x="902830" y="0"/>
                </a:moveTo>
                <a:lnTo>
                  <a:pt x="586168" y="0"/>
                </a:lnTo>
                <a:lnTo>
                  <a:pt x="586168" y="12471"/>
                </a:lnTo>
                <a:lnTo>
                  <a:pt x="579424" y="12471"/>
                </a:lnTo>
                <a:lnTo>
                  <a:pt x="579424" y="25171"/>
                </a:lnTo>
                <a:lnTo>
                  <a:pt x="579424" y="37871"/>
                </a:lnTo>
                <a:lnTo>
                  <a:pt x="815238" y="37871"/>
                </a:lnTo>
                <a:lnTo>
                  <a:pt x="815238" y="25171"/>
                </a:lnTo>
                <a:lnTo>
                  <a:pt x="869137" y="25171"/>
                </a:lnTo>
                <a:lnTo>
                  <a:pt x="869137" y="12700"/>
                </a:lnTo>
                <a:lnTo>
                  <a:pt x="902830" y="12700"/>
                </a:lnTo>
                <a:lnTo>
                  <a:pt x="902830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4" name="bg object 104"/>
          <p:cNvSpPr/>
          <p:nvPr/>
        </p:nvSpPr>
        <p:spPr>
          <a:xfrm>
            <a:off x="11904647" y="13444129"/>
            <a:ext cx="635496" cy="215900"/>
          </a:xfrm>
          <a:custGeom>
            <a:avLst/>
            <a:gdLst/>
            <a:ahLst/>
            <a:cxnLst/>
            <a:rect l="l" t="t" r="r" b="b"/>
            <a:pathLst>
              <a:path w="505459" h="215900">
                <a:moveTo>
                  <a:pt x="505307" y="101600"/>
                </a:moveTo>
                <a:lnTo>
                  <a:pt x="498576" y="101600"/>
                </a:lnTo>
                <a:lnTo>
                  <a:pt x="498576" y="87630"/>
                </a:lnTo>
                <a:lnTo>
                  <a:pt x="485101" y="87630"/>
                </a:lnTo>
                <a:lnTo>
                  <a:pt x="485101" y="81280"/>
                </a:lnTo>
                <a:lnTo>
                  <a:pt x="478358" y="81280"/>
                </a:lnTo>
                <a:lnTo>
                  <a:pt x="478358" y="74930"/>
                </a:lnTo>
                <a:lnTo>
                  <a:pt x="478358" y="67310"/>
                </a:lnTo>
                <a:lnTo>
                  <a:pt x="464883" y="67310"/>
                </a:lnTo>
                <a:lnTo>
                  <a:pt x="464883" y="60960"/>
                </a:lnTo>
                <a:lnTo>
                  <a:pt x="464883" y="54610"/>
                </a:lnTo>
                <a:lnTo>
                  <a:pt x="451408" y="54610"/>
                </a:lnTo>
                <a:lnTo>
                  <a:pt x="451408" y="48260"/>
                </a:lnTo>
                <a:lnTo>
                  <a:pt x="431203" y="48260"/>
                </a:lnTo>
                <a:lnTo>
                  <a:pt x="431203" y="40640"/>
                </a:lnTo>
                <a:lnTo>
                  <a:pt x="424459" y="40640"/>
                </a:lnTo>
                <a:lnTo>
                  <a:pt x="424459" y="34290"/>
                </a:lnTo>
                <a:lnTo>
                  <a:pt x="417728" y="34290"/>
                </a:lnTo>
                <a:lnTo>
                  <a:pt x="417728" y="27940"/>
                </a:lnTo>
                <a:lnTo>
                  <a:pt x="384035" y="27940"/>
                </a:lnTo>
                <a:lnTo>
                  <a:pt x="384035" y="20320"/>
                </a:lnTo>
                <a:lnTo>
                  <a:pt x="377304" y="20320"/>
                </a:lnTo>
                <a:lnTo>
                  <a:pt x="377304" y="13970"/>
                </a:lnTo>
                <a:lnTo>
                  <a:pt x="343611" y="13970"/>
                </a:lnTo>
                <a:lnTo>
                  <a:pt x="343611" y="7620"/>
                </a:lnTo>
                <a:lnTo>
                  <a:pt x="289712" y="7620"/>
                </a:lnTo>
                <a:lnTo>
                  <a:pt x="289712" y="0"/>
                </a:lnTo>
                <a:lnTo>
                  <a:pt x="181914" y="0"/>
                </a:lnTo>
                <a:lnTo>
                  <a:pt x="181914" y="7620"/>
                </a:lnTo>
                <a:lnTo>
                  <a:pt x="161696" y="7620"/>
                </a:lnTo>
                <a:lnTo>
                  <a:pt x="161696" y="13970"/>
                </a:lnTo>
                <a:lnTo>
                  <a:pt x="154952" y="13970"/>
                </a:lnTo>
                <a:lnTo>
                  <a:pt x="154952" y="20320"/>
                </a:lnTo>
                <a:lnTo>
                  <a:pt x="128003" y="20320"/>
                </a:lnTo>
                <a:lnTo>
                  <a:pt x="128003" y="27940"/>
                </a:lnTo>
                <a:lnTo>
                  <a:pt x="107797" y="27940"/>
                </a:lnTo>
                <a:lnTo>
                  <a:pt x="107797" y="34290"/>
                </a:lnTo>
                <a:lnTo>
                  <a:pt x="101066" y="34290"/>
                </a:lnTo>
                <a:lnTo>
                  <a:pt x="101066" y="40640"/>
                </a:lnTo>
                <a:lnTo>
                  <a:pt x="87579" y="40640"/>
                </a:lnTo>
                <a:lnTo>
                  <a:pt x="87579" y="48260"/>
                </a:lnTo>
                <a:lnTo>
                  <a:pt x="60629" y="48260"/>
                </a:lnTo>
                <a:lnTo>
                  <a:pt x="60629" y="54610"/>
                </a:lnTo>
                <a:lnTo>
                  <a:pt x="53898" y="54610"/>
                </a:lnTo>
                <a:lnTo>
                  <a:pt x="53898" y="60960"/>
                </a:lnTo>
                <a:lnTo>
                  <a:pt x="33680" y="60960"/>
                </a:lnTo>
                <a:lnTo>
                  <a:pt x="33680" y="67310"/>
                </a:lnTo>
                <a:lnTo>
                  <a:pt x="33680" y="74930"/>
                </a:lnTo>
                <a:lnTo>
                  <a:pt x="20205" y="74930"/>
                </a:lnTo>
                <a:lnTo>
                  <a:pt x="20205" y="81280"/>
                </a:lnTo>
                <a:lnTo>
                  <a:pt x="20205" y="87630"/>
                </a:lnTo>
                <a:lnTo>
                  <a:pt x="0" y="87630"/>
                </a:lnTo>
                <a:lnTo>
                  <a:pt x="0" y="101600"/>
                </a:lnTo>
                <a:lnTo>
                  <a:pt x="0" y="121920"/>
                </a:lnTo>
                <a:lnTo>
                  <a:pt x="6731" y="121920"/>
                </a:lnTo>
                <a:lnTo>
                  <a:pt x="6731" y="128270"/>
                </a:lnTo>
                <a:lnTo>
                  <a:pt x="13474" y="128270"/>
                </a:lnTo>
                <a:lnTo>
                  <a:pt x="13474" y="134620"/>
                </a:lnTo>
                <a:lnTo>
                  <a:pt x="20205" y="134620"/>
                </a:lnTo>
                <a:lnTo>
                  <a:pt x="20205" y="142240"/>
                </a:lnTo>
                <a:lnTo>
                  <a:pt x="20205" y="148590"/>
                </a:lnTo>
                <a:lnTo>
                  <a:pt x="33680" y="148590"/>
                </a:lnTo>
                <a:lnTo>
                  <a:pt x="33680" y="154940"/>
                </a:lnTo>
                <a:lnTo>
                  <a:pt x="47155" y="154940"/>
                </a:lnTo>
                <a:lnTo>
                  <a:pt x="47155" y="162560"/>
                </a:lnTo>
                <a:lnTo>
                  <a:pt x="53898" y="162560"/>
                </a:lnTo>
                <a:lnTo>
                  <a:pt x="53898" y="168910"/>
                </a:lnTo>
                <a:lnTo>
                  <a:pt x="74104" y="168910"/>
                </a:lnTo>
                <a:lnTo>
                  <a:pt x="74104" y="175260"/>
                </a:lnTo>
                <a:lnTo>
                  <a:pt x="87579" y="175260"/>
                </a:lnTo>
                <a:lnTo>
                  <a:pt x="87579" y="182880"/>
                </a:lnTo>
                <a:lnTo>
                  <a:pt x="107797" y="182880"/>
                </a:lnTo>
                <a:lnTo>
                  <a:pt x="107797" y="189230"/>
                </a:lnTo>
                <a:lnTo>
                  <a:pt x="128003" y="189230"/>
                </a:lnTo>
                <a:lnTo>
                  <a:pt x="128003" y="195580"/>
                </a:lnTo>
                <a:lnTo>
                  <a:pt x="128003" y="203200"/>
                </a:lnTo>
                <a:lnTo>
                  <a:pt x="154952" y="203200"/>
                </a:lnTo>
                <a:lnTo>
                  <a:pt x="154952" y="209550"/>
                </a:lnTo>
                <a:lnTo>
                  <a:pt x="175171" y="209550"/>
                </a:lnTo>
                <a:lnTo>
                  <a:pt x="175171" y="215900"/>
                </a:lnTo>
                <a:lnTo>
                  <a:pt x="289712" y="215900"/>
                </a:lnTo>
                <a:lnTo>
                  <a:pt x="289712" y="209550"/>
                </a:lnTo>
                <a:lnTo>
                  <a:pt x="357085" y="209550"/>
                </a:lnTo>
                <a:lnTo>
                  <a:pt x="357085" y="203200"/>
                </a:lnTo>
                <a:lnTo>
                  <a:pt x="370560" y="203200"/>
                </a:lnTo>
                <a:lnTo>
                  <a:pt x="370560" y="195580"/>
                </a:lnTo>
                <a:lnTo>
                  <a:pt x="384035" y="195580"/>
                </a:lnTo>
                <a:lnTo>
                  <a:pt x="384035" y="189230"/>
                </a:lnTo>
                <a:lnTo>
                  <a:pt x="397510" y="189230"/>
                </a:lnTo>
                <a:lnTo>
                  <a:pt x="397510" y="182880"/>
                </a:lnTo>
                <a:lnTo>
                  <a:pt x="424459" y="182880"/>
                </a:lnTo>
                <a:lnTo>
                  <a:pt x="424459" y="175260"/>
                </a:lnTo>
                <a:lnTo>
                  <a:pt x="431203" y="175260"/>
                </a:lnTo>
                <a:lnTo>
                  <a:pt x="431203" y="168910"/>
                </a:lnTo>
                <a:lnTo>
                  <a:pt x="431203" y="162560"/>
                </a:lnTo>
                <a:lnTo>
                  <a:pt x="437934" y="162560"/>
                </a:lnTo>
                <a:lnTo>
                  <a:pt x="437934" y="154940"/>
                </a:lnTo>
                <a:lnTo>
                  <a:pt x="451408" y="154940"/>
                </a:lnTo>
                <a:lnTo>
                  <a:pt x="451408" y="148590"/>
                </a:lnTo>
                <a:lnTo>
                  <a:pt x="464883" y="148590"/>
                </a:lnTo>
                <a:lnTo>
                  <a:pt x="464883" y="142240"/>
                </a:lnTo>
                <a:lnTo>
                  <a:pt x="471627" y="142240"/>
                </a:lnTo>
                <a:lnTo>
                  <a:pt x="471627" y="134620"/>
                </a:lnTo>
                <a:lnTo>
                  <a:pt x="478358" y="134620"/>
                </a:lnTo>
                <a:lnTo>
                  <a:pt x="478358" y="128270"/>
                </a:lnTo>
                <a:lnTo>
                  <a:pt x="491832" y="128270"/>
                </a:lnTo>
                <a:lnTo>
                  <a:pt x="491832" y="121920"/>
                </a:lnTo>
                <a:lnTo>
                  <a:pt x="505307" y="121920"/>
                </a:lnTo>
                <a:lnTo>
                  <a:pt x="505307" y="1016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5" name="bg object 105"/>
          <p:cNvSpPr/>
          <p:nvPr/>
        </p:nvSpPr>
        <p:spPr>
          <a:xfrm>
            <a:off x="12870316" y="13080910"/>
            <a:ext cx="475027" cy="363220"/>
          </a:xfrm>
          <a:custGeom>
            <a:avLst/>
            <a:gdLst/>
            <a:ahLst/>
            <a:cxnLst/>
            <a:rect l="l" t="t" r="r" b="b"/>
            <a:pathLst>
              <a:path w="377825" h="363219">
                <a:moveTo>
                  <a:pt x="377304" y="0"/>
                </a:moveTo>
                <a:lnTo>
                  <a:pt x="309930" y="0"/>
                </a:lnTo>
                <a:lnTo>
                  <a:pt x="309930" y="6350"/>
                </a:lnTo>
                <a:lnTo>
                  <a:pt x="303199" y="6350"/>
                </a:lnTo>
                <a:lnTo>
                  <a:pt x="303199" y="13970"/>
                </a:lnTo>
                <a:lnTo>
                  <a:pt x="276250" y="13970"/>
                </a:lnTo>
                <a:lnTo>
                  <a:pt x="276250" y="20320"/>
                </a:lnTo>
                <a:lnTo>
                  <a:pt x="249301" y="20320"/>
                </a:lnTo>
                <a:lnTo>
                  <a:pt x="249301" y="26670"/>
                </a:lnTo>
                <a:lnTo>
                  <a:pt x="235813" y="26670"/>
                </a:lnTo>
                <a:lnTo>
                  <a:pt x="235813" y="33020"/>
                </a:lnTo>
                <a:lnTo>
                  <a:pt x="202133" y="33020"/>
                </a:lnTo>
                <a:lnTo>
                  <a:pt x="202133" y="40640"/>
                </a:lnTo>
                <a:lnTo>
                  <a:pt x="188658" y="40640"/>
                </a:lnTo>
                <a:lnTo>
                  <a:pt x="188658" y="46990"/>
                </a:lnTo>
                <a:lnTo>
                  <a:pt x="175183" y="46990"/>
                </a:lnTo>
                <a:lnTo>
                  <a:pt x="175183" y="53340"/>
                </a:lnTo>
                <a:lnTo>
                  <a:pt x="161709" y="53340"/>
                </a:lnTo>
                <a:lnTo>
                  <a:pt x="161709" y="67310"/>
                </a:lnTo>
                <a:lnTo>
                  <a:pt x="141490" y="67310"/>
                </a:lnTo>
                <a:lnTo>
                  <a:pt x="141490" y="81280"/>
                </a:lnTo>
                <a:lnTo>
                  <a:pt x="134759" y="81280"/>
                </a:lnTo>
                <a:lnTo>
                  <a:pt x="134759" y="87630"/>
                </a:lnTo>
                <a:lnTo>
                  <a:pt x="128016" y="87630"/>
                </a:lnTo>
                <a:lnTo>
                  <a:pt x="128016" y="93980"/>
                </a:lnTo>
                <a:lnTo>
                  <a:pt x="114541" y="93980"/>
                </a:lnTo>
                <a:lnTo>
                  <a:pt x="114541" y="107950"/>
                </a:lnTo>
                <a:lnTo>
                  <a:pt x="114541" y="114300"/>
                </a:lnTo>
                <a:lnTo>
                  <a:pt x="107810" y="114300"/>
                </a:lnTo>
                <a:lnTo>
                  <a:pt x="107810" y="120650"/>
                </a:lnTo>
                <a:lnTo>
                  <a:pt x="87591" y="120650"/>
                </a:lnTo>
                <a:lnTo>
                  <a:pt x="87591" y="128270"/>
                </a:lnTo>
                <a:lnTo>
                  <a:pt x="80860" y="128270"/>
                </a:lnTo>
                <a:lnTo>
                  <a:pt x="80860" y="140970"/>
                </a:lnTo>
                <a:lnTo>
                  <a:pt x="74117" y="140970"/>
                </a:lnTo>
                <a:lnTo>
                  <a:pt x="74117" y="148590"/>
                </a:lnTo>
                <a:lnTo>
                  <a:pt x="67386" y="148590"/>
                </a:lnTo>
                <a:lnTo>
                  <a:pt x="67386" y="154940"/>
                </a:lnTo>
                <a:lnTo>
                  <a:pt x="60642" y="154940"/>
                </a:lnTo>
                <a:lnTo>
                  <a:pt x="60642" y="161290"/>
                </a:lnTo>
                <a:lnTo>
                  <a:pt x="60642" y="175260"/>
                </a:lnTo>
                <a:lnTo>
                  <a:pt x="53898" y="175260"/>
                </a:lnTo>
                <a:lnTo>
                  <a:pt x="53898" y="187960"/>
                </a:lnTo>
                <a:lnTo>
                  <a:pt x="53898" y="195580"/>
                </a:lnTo>
                <a:lnTo>
                  <a:pt x="53898" y="201930"/>
                </a:lnTo>
                <a:lnTo>
                  <a:pt x="40436" y="201930"/>
                </a:lnTo>
                <a:lnTo>
                  <a:pt x="40436" y="208280"/>
                </a:lnTo>
                <a:lnTo>
                  <a:pt x="40436" y="215900"/>
                </a:lnTo>
                <a:lnTo>
                  <a:pt x="33693" y="215900"/>
                </a:lnTo>
                <a:lnTo>
                  <a:pt x="33693" y="222250"/>
                </a:lnTo>
                <a:lnTo>
                  <a:pt x="26962" y="222250"/>
                </a:lnTo>
                <a:lnTo>
                  <a:pt x="26962" y="228600"/>
                </a:lnTo>
                <a:lnTo>
                  <a:pt x="26962" y="236220"/>
                </a:lnTo>
                <a:lnTo>
                  <a:pt x="26962" y="242570"/>
                </a:lnTo>
                <a:lnTo>
                  <a:pt x="20218" y="242570"/>
                </a:lnTo>
                <a:lnTo>
                  <a:pt x="20218" y="248920"/>
                </a:lnTo>
                <a:lnTo>
                  <a:pt x="20218" y="262890"/>
                </a:lnTo>
                <a:lnTo>
                  <a:pt x="20218" y="269240"/>
                </a:lnTo>
                <a:lnTo>
                  <a:pt x="20218" y="283210"/>
                </a:lnTo>
                <a:lnTo>
                  <a:pt x="6743" y="283210"/>
                </a:lnTo>
                <a:lnTo>
                  <a:pt x="6743" y="303530"/>
                </a:lnTo>
                <a:lnTo>
                  <a:pt x="6743" y="316230"/>
                </a:lnTo>
                <a:lnTo>
                  <a:pt x="6743" y="323850"/>
                </a:lnTo>
                <a:lnTo>
                  <a:pt x="0" y="323850"/>
                </a:lnTo>
                <a:lnTo>
                  <a:pt x="0" y="363220"/>
                </a:lnTo>
                <a:lnTo>
                  <a:pt x="80860" y="363220"/>
                </a:lnTo>
                <a:lnTo>
                  <a:pt x="80860" y="356870"/>
                </a:lnTo>
                <a:lnTo>
                  <a:pt x="114541" y="356870"/>
                </a:lnTo>
                <a:lnTo>
                  <a:pt x="114541" y="350520"/>
                </a:lnTo>
                <a:lnTo>
                  <a:pt x="128016" y="350520"/>
                </a:lnTo>
                <a:lnTo>
                  <a:pt x="128016" y="342900"/>
                </a:lnTo>
                <a:lnTo>
                  <a:pt x="148234" y="342900"/>
                </a:lnTo>
                <a:lnTo>
                  <a:pt x="148234" y="336550"/>
                </a:lnTo>
                <a:lnTo>
                  <a:pt x="154965" y="336550"/>
                </a:lnTo>
                <a:lnTo>
                  <a:pt x="154965" y="323850"/>
                </a:lnTo>
                <a:lnTo>
                  <a:pt x="175183" y="323850"/>
                </a:lnTo>
                <a:lnTo>
                  <a:pt x="175183" y="316230"/>
                </a:lnTo>
                <a:lnTo>
                  <a:pt x="202133" y="316230"/>
                </a:lnTo>
                <a:lnTo>
                  <a:pt x="202133" y="303530"/>
                </a:lnTo>
                <a:lnTo>
                  <a:pt x="222351" y="303530"/>
                </a:lnTo>
                <a:lnTo>
                  <a:pt x="222351" y="283210"/>
                </a:lnTo>
                <a:lnTo>
                  <a:pt x="242557" y="283210"/>
                </a:lnTo>
                <a:lnTo>
                  <a:pt x="242557" y="269240"/>
                </a:lnTo>
                <a:lnTo>
                  <a:pt x="249301" y="269240"/>
                </a:lnTo>
                <a:lnTo>
                  <a:pt x="249301" y="262890"/>
                </a:lnTo>
                <a:lnTo>
                  <a:pt x="262775" y="262890"/>
                </a:lnTo>
                <a:lnTo>
                  <a:pt x="262775" y="248920"/>
                </a:lnTo>
                <a:lnTo>
                  <a:pt x="276250" y="248920"/>
                </a:lnTo>
                <a:lnTo>
                  <a:pt x="276250" y="242570"/>
                </a:lnTo>
                <a:lnTo>
                  <a:pt x="282981" y="242570"/>
                </a:lnTo>
                <a:lnTo>
                  <a:pt x="282981" y="236220"/>
                </a:lnTo>
                <a:lnTo>
                  <a:pt x="289712" y="236220"/>
                </a:lnTo>
                <a:lnTo>
                  <a:pt x="289712" y="228600"/>
                </a:lnTo>
                <a:lnTo>
                  <a:pt x="296456" y="228600"/>
                </a:lnTo>
                <a:lnTo>
                  <a:pt x="296456" y="222250"/>
                </a:lnTo>
                <a:lnTo>
                  <a:pt x="303199" y="222250"/>
                </a:lnTo>
                <a:lnTo>
                  <a:pt x="303199" y="215900"/>
                </a:lnTo>
                <a:lnTo>
                  <a:pt x="309930" y="215900"/>
                </a:lnTo>
                <a:lnTo>
                  <a:pt x="309930" y="208280"/>
                </a:lnTo>
                <a:lnTo>
                  <a:pt x="316674" y="208280"/>
                </a:lnTo>
                <a:lnTo>
                  <a:pt x="316674" y="201930"/>
                </a:lnTo>
                <a:lnTo>
                  <a:pt x="316674" y="195580"/>
                </a:lnTo>
                <a:lnTo>
                  <a:pt x="323405" y="195580"/>
                </a:lnTo>
                <a:lnTo>
                  <a:pt x="323405" y="187960"/>
                </a:lnTo>
                <a:lnTo>
                  <a:pt x="330149" y="187960"/>
                </a:lnTo>
                <a:lnTo>
                  <a:pt x="330149" y="175260"/>
                </a:lnTo>
                <a:lnTo>
                  <a:pt x="330149" y="161290"/>
                </a:lnTo>
                <a:lnTo>
                  <a:pt x="336880" y="161290"/>
                </a:lnTo>
                <a:lnTo>
                  <a:pt x="336880" y="154940"/>
                </a:lnTo>
                <a:lnTo>
                  <a:pt x="336880" y="148590"/>
                </a:lnTo>
                <a:lnTo>
                  <a:pt x="350354" y="148590"/>
                </a:lnTo>
                <a:lnTo>
                  <a:pt x="350354" y="140970"/>
                </a:lnTo>
                <a:lnTo>
                  <a:pt x="350354" y="128270"/>
                </a:lnTo>
                <a:lnTo>
                  <a:pt x="350354" y="120650"/>
                </a:lnTo>
                <a:lnTo>
                  <a:pt x="357098" y="120650"/>
                </a:lnTo>
                <a:lnTo>
                  <a:pt x="357098" y="114300"/>
                </a:lnTo>
                <a:lnTo>
                  <a:pt x="357098" y="107950"/>
                </a:lnTo>
                <a:lnTo>
                  <a:pt x="363829" y="107950"/>
                </a:lnTo>
                <a:lnTo>
                  <a:pt x="363829" y="93980"/>
                </a:lnTo>
                <a:lnTo>
                  <a:pt x="363829" y="87630"/>
                </a:lnTo>
                <a:lnTo>
                  <a:pt x="370573" y="87630"/>
                </a:lnTo>
                <a:lnTo>
                  <a:pt x="370573" y="81280"/>
                </a:lnTo>
                <a:lnTo>
                  <a:pt x="370573" y="67310"/>
                </a:lnTo>
                <a:lnTo>
                  <a:pt x="377304" y="67310"/>
                </a:lnTo>
                <a:lnTo>
                  <a:pt x="377304" y="6350"/>
                </a:lnTo>
                <a:lnTo>
                  <a:pt x="377304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6" name="bg object 106"/>
          <p:cNvSpPr/>
          <p:nvPr/>
        </p:nvSpPr>
        <p:spPr>
          <a:xfrm>
            <a:off x="12599256" y="13694321"/>
            <a:ext cx="262662" cy="511809"/>
          </a:xfrm>
          <a:custGeom>
            <a:avLst/>
            <a:gdLst/>
            <a:ahLst/>
            <a:cxnLst/>
            <a:rect l="l" t="t" r="r" b="b"/>
            <a:pathLst>
              <a:path w="208915" h="511809">
                <a:moveTo>
                  <a:pt x="208864" y="175260"/>
                </a:moveTo>
                <a:lnTo>
                  <a:pt x="202120" y="175260"/>
                </a:lnTo>
                <a:lnTo>
                  <a:pt x="202120" y="154940"/>
                </a:lnTo>
                <a:lnTo>
                  <a:pt x="195389" y="154940"/>
                </a:lnTo>
                <a:lnTo>
                  <a:pt x="195389" y="147320"/>
                </a:lnTo>
                <a:lnTo>
                  <a:pt x="188645" y="147320"/>
                </a:lnTo>
                <a:lnTo>
                  <a:pt x="188645" y="127000"/>
                </a:lnTo>
                <a:lnTo>
                  <a:pt x="181914" y="127000"/>
                </a:lnTo>
                <a:lnTo>
                  <a:pt x="181914" y="120650"/>
                </a:lnTo>
                <a:lnTo>
                  <a:pt x="181914" y="100330"/>
                </a:lnTo>
                <a:lnTo>
                  <a:pt x="175171" y="100330"/>
                </a:lnTo>
                <a:lnTo>
                  <a:pt x="175171" y="80010"/>
                </a:lnTo>
                <a:lnTo>
                  <a:pt x="168440" y="80010"/>
                </a:lnTo>
                <a:lnTo>
                  <a:pt x="168440" y="73660"/>
                </a:lnTo>
                <a:lnTo>
                  <a:pt x="168440" y="67310"/>
                </a:lnTo>
                <a:lnTo>
                  <a:pt x="161696" y="67310"/>
                </a:lnTo>
                <a:lnTo>
                  <a:pt x="161696" y="59690"/>
                </a:lnTo>
                <a:lnTo>
                  <a:pt x="154965" y="59690"/>
                </a:lnTo>
                <a:lnTo>
                  <a:pt x="154965" y="53340"/>
                </a:lnTo>
                <a:lnTo>
                  <a:pt x="154965" y="46990"/>
                </a:lnTo>
                <a:lnTo>
                  <a:pt x="141490" y="46990"/>
                </a:lnTo>
                <a:lnTo>
                  <a:pt x="141490" y="40640"/>
                </a:lnTo>
                <a:lnTo>
                  <a:pt x="141490" y="33020"/>
                </a:lnTo>
                <a:lnTo>
                  <a:pt x="141490" y="26670"/>
                </a:lnTo>
                <a:lnTo>
                  <a:pt x="134747" y="26670"/>
                </a:lnTo>
                <a:lnTo>
                  <a:pt x="134747" y="20320"/>
                </a:lnTo>
                <a:lnTo>
                  <a:pt x="114541" y="20320"/>
                </a:lnTo>
                <a:lnTo>
                  <a:pt x="114541" y="0"/>
                </a:lnTo>
                <a:lnTo>
                  <a:pt x="94322" y="0"/>
                </a:lnTo>
                <a:lnTo>
                  <a:pt x="94322" y="20320"/>
                </a:lnTo>
                <a:lnTo>
                  <a:pt x="80848" y="20320"/>
                </a:lnTo>
                <a:lnTo>
                  <a:pt x="80848" y="26670"/>
                </a:lnTo>
                <a:lnTo>
                  <a:pt x="74117" y="26670"/>
                </a:lnTo>
                <a:lnTo>
                  <a:pt x="74117" y="33020"/>
                </a:lnTo>
                <a:lnTo>
                  <a:pt x="67373" y="33020"/>
                </a:lnTo>
                <a:lnTo>
                  <a:pt x="67373" y="40640"/>
                </a:lnTo>
                <a:lnTo>
                  <a:pt x="60642" y="40640"/>
                </a:lnTo>
                <a:lnTo>
                  <a:pt x="60642" y="46990"/>
                </a:lnTo>
                <a:lnTo>
                  <a:pt x="60642" y="53340"/>
                </a:lnTo>
                <a:lnTo>
                  <a:pt x="47167" y="53340"/>
                </a:lnTo>
                <a:lnTo>
                  <a:pt x="47167" y="59690"/>
                </a:lnTo>
                <a:lnTo>
                  <a:pt x="47167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80" y="73660"/>
                </a:lnTo>
                <a:lnTo>
                  <a:pt x="33680" y="80010"/>
                </a:lnTo>
                <a:lnTo>
                  <a:pt x="33680" y="100330"/>
                </a:lnTo>
                <a:lnTo>
                  <a:pt x="26949" y="100330"/>
                </a:lnTo>
                <a:lnTo>
                  <a:pt x="26949" y="120650"/>
                </a:lnTo>
                <a:lnTo>
                  <a:pt x="20218" y="120650"/>
                </a:lnTo>
                <a:lnTo>
                  <a:pt x="20218" y="127000"/>
                </a:lnTo>
                <a:lnTo>
                  <a:pt x="13474" y="127000"/>
                </a:lnTo>
                <a:lnTo>
                  <a:pt x="13474" y="147320"/>
                </a:lnTo>
                <a:lnTo>
                  <a:pt x="13474" y="154940"/>
                </a:lnTo>
                <a:lnTo>
                  <a:pt x="6743" y="154940"/>
                </a:lnTo>
                <a:lnTo>
                  <a:pt x="6743" y="175260"/>
                </a:lnTo>
                <a:lnTo>
                  <a:pt x="0" y="175260"/>
                </a:lnTo>
                <a:lnTo>
                  <a:pt x="0" y="316230"/>
                </a:lnTo>
                <a:lnTo>
                  <a:pt x="6743" y="316230"/>
                </a:lnTo>
                <a:lnTo>
                  <a:pt x="6743" y="350520"/>
                </a:lnTo>
                <a:lnTo>
                  <a:pt x="6743" y="363220"/>
                </a:lnTo>
                <a:lnTo>
                  <a:pt x="13474" y="363220"/>
                </a:lnTo>
                <a:lnTo>
                  <a:pt x="13474" y="377190"/>
                </a:lnTo>
                <a:lnTo>
                  <a:pt x="13474" y="389890"/>
                </a:lnTo>
                <a:lnTo>
                  <a:pt x="20218" y="389890"/>
                </a:lnTo>
                <a:lnTo>
                  <a:pt x="20218" y="397510"/>
                </a:lnTo>
                <a:lnTo>
                  <a:pt x="26949" y="397510"/>
                </a:lnTo>
                <a:lnTo>
                  <a:pt x="26949" y="403860"/>
                </a:lnTo>
                <a:lnTo>
                  <a:pt x="26949" y="410210"/>
                </a:lnTo>
                <a:lnTo>
                  <a:pt x="33680" y="410210"/>
                </a:lnTo>
                <a:lnTo>
                  <a:pt x="33680" y="424180"/>
                </a:lnTo>
                <a:lnTo>
                  <a:pt x="40424" y="424180"/>
                </a:lnTo>
                <a:lnTo>
                  <a:pt x="40424" y="438150"/>
                </a:lnTo>
                <a:lnTo>
                  <a:pt x="47167" y="438150"/>
                </a:lnTo>
                <a:lnTo>
                  <a:pt x="47167" y="444500"/>
                </a:lnTo>
                <a:lnTo>
                  <a:pt x="53898" y="444500"/>
                </a:lnTo>
                <a:lnTo>
                  <a:pt x="53898" y="450850"/>
                </a:lnTo>
                <a:lnTo>
                  <a:pt x="60642" y="450850"/>
                </a:lnTo>
                <a:lnTo>
                  <a:pt x="60642" y="457200"/>
                </a:lnTo>
                <a:lnTo>
                  <a:pt x="60642" y="464820"/>
                </a:lnTo>
                <a:lnTo>
                  <a:pt x="67373" y="464820"/>
                </a:lnTo>
                <a:lnTo>
                  <a:pt x="67373" y="477520"/>
                </a:lnTo>
                <a:lnTo>
                  <a:pt x="74117" y="477520"/>
                </a:lnTo>
                <a:lnTo>
                  <a:pt x="74117" y="491490"/>
                </a:lnTo>
                <a:lnTo>
                  <a:pt x="80848" y="491490"/>
                </a:lnTo>
                <a:lnTo>
                  <a:pt x="80848" y="497840"/>
                </a:lnTo>
                <a:lnTo>
                  <a:pt x="94322" y="497840"/>
                </a:lnTo>
                <a:lnTo>
                  <a:pt x="94322" y="505460"/>
                </a:lnTo>
                <a:lnTo>
                  <a:pt x="94322" y="511810"/>
                </a:lnTo>
                <a:lnTo>
                  <a:pt x="114541" y="511810"/>
                </a:lnTo>
                <a:lnTo>
                  <a:pt x="114541" y="505460"/>
                </a:lnTo>
                <a:lnTo>
                  <a:pt x="128016" y="505460"/>
                </a:lnTo>
                <a:lnTo>
                  <a:pt x="128016" y="497840"/>
                </a:lnTo>
                <a:lnTo>
                  <a:pt x="134747" y="497840"/>
                </a:lnTo>
                <a:lnTo>
                  <a:pt x="134747" y="491490"/>
                </a:lnTo>
                <a:lnTo>
                  <a:pt x="141490" y="491490"/>
                </a:lnTo>
                <a:lnTo>
                  <a:pt x="141490" y="477520"/>
                </a:lnTo>
                <a:lnTo>
                  <a:pt x="148221" y="477520"/>
                </a:lnTo>
                <a:lnTo>
                  <a:pt x="148221" y="464820"/>
                </a:lnTo>
                <a:lnTo>
                  <a:pt x="148221" y="457200"/>
                </a:lnTo>
                <a:lnTo>
                  <a:pt x="154965" y="457200"/>
                </a:lnTo>
                <a:lnTo>
                  <a:pt x="154965" y="450850"/>
                </a:lnTo>
                <a:lnTo>
                  <a:pt x="161696" y="450850"/>
                </a:lnTo>
                <a:lnTo>
                  <a:pt x="161696" y="444500"/>
                </a:lnTo>
                <a:lnTo>
                  <a:pt x="161696" y="438150"/>
                </a:lnTo>
                <a:lnTo>
                  <a:pt x="168440" y="438150"/>
                </a:lnTo>
                <a:lnTo>
                  <a:pt x="168440" y="424180"/>
                </a:lnTo>
                <a:lnTo>
                  <a:pt x="175171" y="424180"/>
                </a:lnTo>
                <a:lnTo>
                  <a:pt x="175171" y="410210"/>
                </a:lnTo>
                <a:lnTo>
                  <a:pt x="181914" y="410210"/>
                </a:lnTo>
                <a:lnTo>
                  <a:pt x="181914" y="403860"/>
                </a:lnTo>
                <a:lnTo>
                  <a:pt x="188645" y="403860"/>
                </a:lnTo>
                <a:lnTo>
                  <a:pt x="188645" y="397510"/>
                </a:lnTo>
                <a:lnTo>
                  <a:pt x="188645" y="389890"/>
                </a:lnTo>
                <a:lnTo>
                  <a:pt x="188645" y="377190"/>
                </a:lnTo>
                <a:lnTo>
                  <a:pt x="195389" y="377190"/>
                </a:lnTo>
                <a:lnTo>
                  <a:pt x="195389" y="363220"/>
                </a:lnTo>
                <a:lnTo>
                  <a:pt x="195389" y="350520"/>
                </a:lnTo>
                <a:lnTo>
                  <a:pt x="202120" y="350520"/>
                </a:lnTo>
                <a:lnTo>
                  <a:pt x="202120" y="316230"/>
                </a:lnTo>
                <a:lnTo>
                  <a:pt x="208864" y="316230"/>
                </a:lnTo>
                <a:lnTo>
                  <a:pt x="208864" y="17526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7" name="bg object 107"/>
          <p:cNvSpPr/>
          <p:nvPr/>
        </p:nvSpPr>
        <p:spPr>
          <a:xfrm>
            <a:off x="12878793" y="13647329"/>
            <a:ext cx="457462" cy="363220"/>
          </a:xfrm>
          <a:custGeom>
            <a:avLst/>
            <a:gdLst/>
            <a:ahLst/>
            <a:cxnLst/>
            <a:rect l="l" t="t" r="r" b="b"/>
            <a:pathLst>
              <a:path w="363854" h="363219">
                <a:moveTo>
                  <a:pt x="363829" y="302260"/>
                </a:moveTo>
                <a:lnTo>
                  <a:pt x="357085" y="302260"/>
                </a:lnTo>
                <a:lnTo>
                  <a:pt x="357085" y="295910"/>
                </a:lnTo>
                <a:lnTo>
                  <a:pt x="357085" y="289560"/>
                </a:lnTo>
                <a:lnTo>
                  <a:pt x="357085" y="281940"/>
                </a:lnTo>
                <a:lnTo>
                  <a:pt x="357085" y="275590"/>
                </a:lnTo>
                <a:lnTo>
                  <a:pt x="357085" y="269240"/>
                </a:lnTo>
                <a:lnTo>
                  <a:pt x="357085" y="255270"/>
                </a:lnTo>
                <a:lnTo>
                  <a:pt x="343611" y="255270"/>
                </a:lnTo>
                <a:lnTo>
                  <a:pt x="343611" y="242570"/>
                </a:lnTo>
                <a:lnTo>
                  <a:pt x="343611" y="234950"/>
                </a:lnTo>
                <a:lnTo>
                  <a:pt x="336880" y="234950"/>
                </a:lnTo>
                <a:lnTo>
                  <a:pt x="336880" y="228600"/>
                </a:lnTo>
                <a:lnTo>
                  <a:pt x="336880" y="222250"/>
                </a:lnTo>
                <a:lnTo>
                  <a:pt x="330136" y="222250"/>
                </a:lnTo>
                <a:lnTo>
                  <a:pt x="330136" y="214630"/>
                </a:lnTo>
                <a:lnTo>
                  <a:pt x="330136" y="208280"/>
                </a:lnTo>
                <a:lnTo>
                  <a:pt x="330136" y="201930"/>
                </a:lnTo>
                <a:lnTo>
                  <a:pt x="323405" y="201930"/>
                </a:lnTo>
                <a:lnTo>
                  <a:pt x="323405" y="181610"/>
                </a:lnTo>
                <a:lnTo>
                  <a:pt x="323405" y="173990"/>
                </a:lnTo>
                <a:lnTo>
                  <a:pt x="316661" y="173990"/>
                </a:lnTo>
                <a:lnTo>
                  <a:pt x="316661" y="167640"/>
                </a:lnTo>
                <a:lnTo>
                  <a:pt x="309930" y="167640"/>
                </a:lnTo>
                <a:lnTo>
                  <a:pt x="309930" y="147320"/>
                </a:lnTo>
                <a:lnTo>
                  <a:pt x="282968" y="147320"/>
                </a:lnTo>
                <a:lnTo>
                  <a:pt x="282968" y="120650"/>
                </a:lnTo>
                <a:lnTo>
                  <a:pt x="269506" y="120650"/>
                </a:lnTo>
                <a:lnTo>
                  <a:pt x="269506" y="114300"/>
                </a:lnTo>
                <a:lnTo>
                  <a:pt x="262763" y="114300"/>
                </a:lnTo>
                <a:lnTo>
                  <a:pt x="262763" y="100330"/>
                </a:lnTo>
                <a:lnTo>
                  <a:pt x="262763" y="93980"/>
                </a:lnTo>
                <a:lnTo>
                  <a:pt x="242557" y="93980"/>
                </a:lnTo>
                <a:lnTo>
                  <a:pt x="242557" y="87630"/>
                </a:lnTo>
                <a:lnTo>
                  <a:pt x="235813" y="87630"/>
                </a:lnTo>
                <a:lnTo>
                  <a:pt x="235813" y="80010"/>
                </a:lnTo>
                <a:lnTo>
                  <a:pt x="222338" y="80010"/>
                </a:lnTo>
                <a:lnTo>
                  <a:pt x="222338" y="73660"/>
                </a:lnTo>
                <a:lnTo>
                  <a:pt x="215607" y="73660"/>
                </a:lnTo>
                <a:lnTo>
                  <a:pt x="215607" y="67310"/>
                </a:lnTo>
                <a:lnTo>
                  <a:pt x="188645" y="67310"/>
                </a:lnTo>
                <a:lnTo>
                  <a:pt x="188645" y="46990"/>
                </a:lnTo>
                <a:lnTo>
                  <a:pt x="175171" y="46990"/>
                </a:lnTo>
                <a:lnTo>
                  <a:pt x="175171" y="39370"/>
                </a:lnTo>
                <a:lnTo>
                  <a:pt x="154965" y="39370"/>
                </a:lnTo>
                <a:lnTo>
                  <a:pt x="154965" y="33020"/>
                </a:lnTo>
                <a:lnTo>
                  <a:pt x="148221" y="33020"/>
                </a:lnTo>
                <a:lnTo>
                  <a:pt x="148221" y="26670"/>
                </a:lnTo>
                <a:lnTo>
                  <a:pt x="128016" y="26670"/>
                </a:lnTo>
                <a:lnTo>
                  <a:pt x="128016" y="19050"/>
                </a:lnTo>
                <a:lnTo>
                  <a:pt x="107797" y="19050"/>
                </a:lnTo>
                <a:lnTo>
                  <a:pt x="107797" y="12700"/>
                </a:lnTo>
                <a:lnTo>
                  <a:pt x="80848" y="12700"/>
                </a:lnTo>
                <a:lnTo>
                  <a:pt x="80848" y="6350"/>
                </a:lnTo>
                <a:lnTo>
                  <a:pt x="60642" y="6350"/>
                </a:lnTo>
                <a:lnTo>
                  <a:pt x="60642" y="0"/>
                </a:lnTo>
                <a:lnTo>
                  <a:pt x="0" y="0"/>
                </a:lnTo>
                <a:lnTo>
                  <a:pt x="0" y="6350"/>
                </a:lnTo>
                <a:lnTo>
                  <a:pt x="0" y="12700"/>
                </a:lnTo>
                <a:lnTo>
                  <a:pt x="0" y="73660"/>
                </a:lnTo>
                <a:lnTo>
                  <a:pt x="6743" y="73660"/>
                </a:lnTo>
                <a:lnTo>
                  <a:pt x="6743" y="80010"/>
                </a:lnTo>
                <a:lnTo>
                  <a:pt x="6743" y="87630"/>
                </a:lnTo>
                <a:lnTo>
                  <a:pt x="6743" y="93980"/>
                </a:lnTo>
                <a:lnTo>
                  <a:pt x="6743" y="100330"/>
                </a:lnTo>
                <a:lnTo>
                  <a:pt x="20218" y="100330"/>
                </a:lnTo>
                <a:lnTo>
                  <a:pt x="20218" y="114300"/>
                </a:lnTo>
                <a:lnTo>
                  <a:pt x="26949" y="114300"/>
                </a:lnTo>
                <a:lnTo>
                  <a:pt x="26949" y="120650"/>
                </a:lnTo>
                <a:lnTo>
                  <a:pt x="26949" y="147320"/>
                </a:lnTo>
                <a:lnTo>
                  <a:pt x="40424" y="147320"/>
                </a:lnTo>
                <a:lnTo>
                  <a:pt x="40424" y="167640"/>
                </a:lnTo>
                <a:lnTo>
                  <a:pt x="40424" y="173990"/>
                </a:lnTo>
                <a:lnTo>
                  <a:pt x="47155" y="173990"/>
                </a:lnTo>
                <a:lnTo>
                  <a:pt x="47155" y="181610"/>
                </a:lnTo>
                <a:lnTo>
                  <a:pt x="53898" y="181610"/>
                </a:lnTo>
                <a:lnTo>
                  <a:pt x="53898" y="201930"/>
                </a:lnTo>
                <a:lnTo>
                  <a:pt x="60642" y="201930"/>
                </a:lnTo>
                <a:lnTo>
                  <a:pt x="60642" y="208280"/>
                </a:lnTo>
                <a:lnTo>
                  <a:pt x="67373" y="208280"/>
                </a:lnTo>
                <a:lnTo>
                  <a:pt x="67373" y="214630"/>
                </a:lnTo>
                <a:lnTo>
                  <a:pt x="74117" y="214630"/>
                </a:lnTo>
                <a:lnTo>
                  <a:pt x="74117" y="222250"/>
                </a:lnTo>
                <a:lnTo>
                  <a:pt x="74117" y="228600"/>
                </a:lnTo>
                <a:lnTo>
                  <a:pt x="87591" y="228600"/>
                </a:lnTo>
                <a:lnTo>
                  <a:pt x="87591" y="234950"/>
                </a:lnTo>
                <a:lnTo>
                  <a:pt x="87591" y="242570"/>
                </a:lnTo>
                <a:lnTo>
                  <a:pt x="94322" y="242570"/>
                </a:lnTo>
                <a:lnTo>
                  <a:pt x="94322" y="255270"/>
                </a:lnTo>
                <a:lnTo>
                  <a:pt x="107797" y="255270"/>
                </a:lnTo>
                <a:lnTo>
                  <a:pt x="107797" y="269240"/>
                </a:lnTo>
                <a:lnTo>
                  <a:pt x="121272" y="269240"/>
                </a:lnTo>
                <a:lnTo>
                  <a:pt x="121272" y="275590"/>
                </a:lnTo>
                <a:lnTo>
                  <a:pt x="128016" y="275590"/>
                </a:lnTo>
                <a:lnTo>
                  <a:pt x="128016" y="281940"/>
                </a:lnTo>
                <a:lnTo>
                  <a:pt x="134747" y="281940"/>
                </a:lnTo>
                <a:lnTo>
                  <a:pt x="134747" y="289560"/>
                </a:lnTo>
                <a:lnTo>
                  <a:pt x="141490" y="289560"/>
                </a:lnTo>
                <a:lnTo>
                  <a:pt x="141490" y="295910"/>
                </a:lnTo>
                <a:lnTo>
                  <a:pt x="154965" y="295910"/>
                </a:lnTo>
                <a:lnTo>
                  <a:pt x="154965" y="302260"/>
                </a:lnTo>
                <a:lnTo>
                  <a:pt x="161696" y="302260"/>
                </a:lnTo>
                <a:lnTo>
                  <a:pt x="161696" y="309880"/>
                </a:lnTo>
                <a:lnTo>
                  <a:pt x="168440" y="309880"/>
                </a:lnTo>
                <a:lnTo>
                  <a:pt x="168440" y="316230"/>
                </a:lnTo>
                <a:lnTo>
                  <a:pt x="181914" y="316230"/>
                </a:lnTo>
                <a:lnTo>
                  <a:pt x="181914" y="322580"/>
                </a:lnTo>
                <a:lnTo>
                  <a:pt x="195389" y="322580"/>
                </a:lnTo>
                <a:lnTo>
                  <a:pt x="195389" y="328930"/>
                </a:lnTo>
                <a:lnTo>
                  <a:pt x="215607" y="328930"/>
                </a:lnTo>
                <a:lnTo>
                  <a:pt x="215607" y="336550"/>
                </a:lnTo>
                <a:lnTo>
                  <a:pt x="242557" y="336550"/>
                </a:lnTo>
                <a:lnTo>
                  <a:pt x="242557" y="349250"/>
                </a:lnTo>
                <a:lnTo>
                  <a:pt x="256032" y="349250"/>
                </a:lnTo>
                <a:lnTo>
                  <a:pt x="256032" y="356870"/>
                </a:lnTo>
                <a:lnTo>
                  <a:pt x="276237" y="356870"/>
                </a:lnTo>
                <a:lnTo>
                  <a:pt x="276237" y="363220"/>
                </a:lnTo>
                <a:lnTo>
                  <a:pt x="363829" y="363220"/>
                </a:lnTo>
                <a:lnTo>
                  <a:pt x="363829" y="356870"/>
                </a:lnTo>
                <a:lnTo>
                  <a:pt x="363829" y="349250"/>
                </a:lnTo>
                <a:lnTo>
                  <a:pt x="363829" y="309880"/>
                </a:lnTo>
                <a:lnTo>
                  <a:pt x="363829" y="30226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8" name="bg object 108"/>
          <p:cNvSpPr/>
          <p:nvPr/>
        </p:nvSpPr>
        <p:spPr>
          <a:xfrm>
            <a:off x="12141825" y="13653679"/>
            <a:ext cx="457462" cy="356870"/>
          </a:xfrm>
          <a:custGeom>
            <a:avLst/>
            <a:gdLst/>
            <a:ahLst/>
            <a:cxnLst/>
            <a:rect l="l" t="t" r="r" b="b"/>
            <a:pathLst>
              <a:path w="363854" h="356869">
                <a:moveTo>
                  <a:pt x="363829" y="0"/>
                </a:moveTo>
                <a:lnTo>
                  <a:pt x="282981" y="0"/>
                </a:lnTo>
                <a:lnTo>
                  <a:pt x="282981" y="6350"/>
                </a:lnTo>
                <a:lnTo>
                  <a:pt x="249288" y="6350"/>
                </a:lnTo>
                <a:lnTo>
                  <a:pt x="249288" y="12700"/>
                </a:lnTo>
                <a:lnTo>
                  <a:pt x="235813" y="12700"/>
                </a:lnTo>
                <a:lnTo>
                  <a:pt x="235813" y="20320"/>
                </a:lnTo>
                <a:lnTo>
                  <a:pt x="229082" y="20320"/>
                </a:lnTo>
                <a:lnTo>
                  <a:pt x="229082" y="26670"/>
                </a:lnTo>
                <a:lnTo>
                  <a:pt x="208864" y="26670"/>
                </a:lnTo>
                <a:lnTo>
                  <a:pt x="208864" y="33020"/>
                </a:lnTo>
                <a:lnTo>
                  <a:pt x="195389" y="33020"/>
                </a:lnTo>
                <a:lnTo>
                  <a:pt x="195389" y="40640"/>
                </a:lnTo>
                <a:lnTo>
                  <a:pt x="181914" y="40640"/>
                </a:lnTo>
                <a:lnTo>
                  <a:pt x="181914" y="46990"/>
                </a:lnTo>
                <a:lnTo>
                  <a:pt x="175171" y="46990"/>
                </a:lnTo>
                <a:lnTo>
                  <a:pt x="175171" y="53340"/>
                </a:lnTo>
                <a:lnTo>
                  <a:pt x="154965" y="53340"/>
                </a:lnTo>
                <a:lnTo>
                  <a:pt x="154965" y="67310"/>
                </a:lnTo>
                <a:lnTo>
                  <a:pt x="141490" y="67310"/>
                </a:lnTo>
                <a:lnTo>
                  <a:pt x="141490" y="81280"/>
                </a:lnTo>
                <a:lnTo>
                  <a:pt x="128016" y="81280"/>
                </a:lnTo>
                <a:lnTo>
                  <a:pt x="128016" y="87630"/>
                </a:lnTo>
                <a:lnTo>
                  <a:pt x="114541" y="87630"/>
                </a:lnTo>
                <a:lnTo>
                  <a:pt x="114541" y="100330"/>
                </a:lnTo>
                <a:lnTo>
                  <a:pt x="107797" y="100330"/>
                </a:lnTo>
                <a:lnTo>
                  <a:pt x="107797" y="107950"/>
                </a:lnTo>
                <a:lnTo>
                  <a:pt x="101066" y="107950"/>
                </a:lnTo>
                <a:lnTo>
                  <a:pt x="101066" y="114300"/>
                </a:lnTo>
                <a:lnTo>
                  <a:pt x="94322" y="114300"/>
                </a:lnTo>
                <a:lnTo>
                  <a:pt x="94322" y="120650"/>
                </a:lnTo>
                <a:lnTo>
                  <a:pt x="87591" y="120650"/>
                </a:lnTo>
                <a:lnTo>
                  <a:pt x="87591" y="128270"/>
                </a:lnTo>
                <a:lnTo>
                  <a:pt x="67373" y="128270"/>
                </a:lnTo>
                <a:lnTo>
                  <a:pt x="67373" y="140970"/>
                </a:lnTo>
                <a:lnTo>
                  <a:pt x="60642" y="140970"/>
                </a:lnTo>
                <a:lnTo>
                  <a:pt x="60642" y="148590"/>
                </a:lnTo>
                <a:lnTo>
                  <a:pt x="53898" y="148590"/>
                </a:lnTo>
                <a:lnTo>
                  <a:pt x="53898" y="167640"/>
                </a:lnTo>
                <a:lnTo>
                  <a:pt x="47167" y="167640"/>
                </a:lnTo>
                <a:lnTo>
                  <a:pt x="47167" y="175260"/>
                </a:lnTo>
                <a:lnTo>
                  <a:pt x="40424" y="175260"/>
                </a:lnTo>
                <a:lnTo>
                  <a:pt x="40424" y="181610"/>
                </a:lnTo>
                <a:lnTo>
                  <a:pt x="33693" y="181610"/>
                </a:lnTo>
                <a:lnTo>
                  <a:pt x="33693" y="187960"/>
                </a:lnTo>
                <a:lnTo>
                  <a:pt x="33693" y="195580"/>
                </a:lnTo>
                <a:lnTo>
                  <a:pt x="26949" y="195580"/>
                </a:lnTo>
                <a:lnTo>
                  <a:pt x="26949" y="201930"/>
                </a:lnTo>
                <a:lnTo>
                  <a:pt x="20205" y="201930"/>
                </a:lnTo>
                <a:lnTo>
                  <a:pt x="20205" y="248920"/>
                </a:lnTo>
                <a:lnTo>
                  <a:pt x="13474" y="248920"/>
                </a:lnTo>
                <a:lnTo>
                  <a:pt x="13474" y="255270"/>
                </a:lnTo>
                <a:lnTo>
                  <a:pt x="13474" y="262890"/>
                </a:lnTo>
                <a:lnTo>
                  <a:pt x="13474" y="269240"/>
                </a:lnTo>
                <a:lnTo>
                  <a:pt x="0" y="269240"/>
                </a:lnTo>
                <a:lnTo>
                  <a:pt x="0" y="356870"/>
                </a:lnTo>
                <a:lnTo>
                  <a:pt x="94322" y="356870"/>
                </a:lnTo>
                <a:lnTo>
                  <a:pt x="94322" y="350520"/>
                </a:lnTo>
                <a:lnTo>
                  <a:pt x="107797" y="350520"/>
                </a:lnTo>
                <a:lnTo>
                  <a:pt x="107797" y="336550"/>
                </a:lnTo>
                <a:lnTo>
                  <a:pt x="128016" y="336550"/>
                </a:lnTo>
                <a:lnTo>
                  <a:pt x="128016" y="330200"/>
                </a:lnTo>
                <a:lnTo>
                  <a:pt x="154965" y="330200"/>
                </a:lnTo>
                <a:lnTo>
                  <a:pt x="154965" y="316230"/>
                </a:lnTo>
                <a:lnTo>
                  <a:pt x="168440" y="316230"/>
                </a:lnTo>
                <a:lnTo>
                  <a:pt x="168440" y="309880"/>
                </a:lnTo>
                <a:lnTo>
                  <a:pt x="181914" y="309880"/>
                </a:lnTo>
                <a:lnTo>
                  <a:pt x="181914" y="303530"/>
                </a:lnTo>
                <a:lnTo>
                  <a:pt x="215607" y="303530"/>
                </a:lnTo>
                <a:lnTo>
                  <a:pt x="215607" y="295910"/>
                </a:lnTo>
                <a:lnTo>
                  <a:pt x="222338" y="295910"/>
                </a:lnTo>
                <a:lnTo>
                  <a:pt x="222338" y="289560"/>
                </a:lnTo>
                <a:lnTo>
                  <a:pt x="229082" y="289560"/>
                </a:lnTo>
                <a:lnTo>
                  <a:pt x="229082" y="283210"/>
                </a:lnTo>
                <a:lnTo>
                  <a:pt x="235813" y="283210"/>
                </a:lnTo>
                <a:lnTo>
                  <a:pt x="235813" y="269240"/>
                </a:lnTo>
                <a:lnTo>
                  <a:pt x="242557" y="269240"/>
                </a:lnTo>
                <a:lnTo>
                  <a:pt x="242557" y="262890"/>
                </a:lnTo>
                <a:lnTo>
                  <a:pt x="249288" y="262890"/>
                </a:lnTo>
                <a:lnTo>
                  <a:pt x="249288" y="255270"/>
                </a:lnTo>
                <a:lnTo>
                  <a:pt x="256032" y="255270"/>
                </a:lnTo>
                <a:lnTo>
                  <a:pt x="256032" y="248920"/>
                </a:lnTo>
                <a:lnTo>
                  <a:pt x="262763" y="248920"/>
                </a:lnTo>
                <a:lnTo>
                  <a:pt x="262763" y="236220"/>
                </a:lnTo>
                <a:lnTo>
                  <a:pt x="269506" y="236220"/>
                </a:lnTo>
                <a:lnTo>
                  <a:pt x="269506" y="228600"/>
                </a:lnTo>
                <a:lnTo>
                  <a:pt x="276237" y="228600"/>
                </a:lnTo>
                <a:lnTo>
                  <a:pt x="276237" y="222250"/>
                </a:lnTo>
                <a:lnTo>
                  <a:pt x="282981" y="222250"/>
                </a:lnTo>
                <a:lnTo>
                  <a:pt x="282981" y="215900"/>
                </a:lnTo>
                <a:lnTo>
                  <a:pt x="296456" y="215900"/>
                </a:lnTo>
                <a:lnTo>
                  <a:pt x="296456" y="208280"/>
                </a:lnTo>
                <a:lnTo>
                  <a:pt x="303187" y="208280"/>
                </a:lnTo>
                <a:lnTo>
                  <a:pt x="303187" y="201930"/>
                </a:lnTo>
                <a:lnTo>
                  <a:pt x="303187" y="195580"/>
                </a:lnTo>
                <a:lnTo>
                  <a:pt x="303187" y="187960"/>
                </a:lnTo>
                <a:lnTo>
                  <a:pt x="316661" y="187960"/>
                </a:lnTo>
                <a:lnTo>
                  <a:pt x="316661" y="181610"/>
                </a:lnTo>
                <a:lnTo>
                  <a:pt x="316661" y="175260"/>
                </a:lnTo>
                <a:lnTo>
                  <a:pt x="323405" y="175260"/>
                </a:lnTo>
                <a:lnTo>
                  <a:pt x="323405" y="167640"/>
                </a:lnTo>
                <a:lnTo>
                  <a:pt x="330136" y="167640"/>
                </a:lnTo>
                <a:lnTo>
                  <a:pt x="330136" y="148590"/>
                </a:lnTo>
                <a:lnTo>
                  <a:pt x="330136" y="140970"/>
                </a:lnTo>
                <a:lnTo>
                  <a:pt x="336880" y="140970"/>
                </a:lnTo>
                <a:lnTo>
                  <a:pt x="336880" y="128270"/>
                </a:lnTo>
                <a:lnTo>
                  <a:pt x="343611" y="128270"/>
                </a:lnTo>
                <a:lnTo>
                  <a:pt x="343611" y="120650"/>
                </a:lnTo>
                <a:lnTo>
                  <a:pt x="343611" y="114300"/>
                </a:lnTo>
                <a:lnTo>
                  <a:pt x="350354" y="114300"/>
                </a:lnTo>
                <a:lnTo>
                  <a:pt x="350354" y="107950"/>
                </a:lnTo>
                <a:lnTo>
                  <a:pt x="350354" y="100330"/>
                </a:lnTo>
                <a:lnTo>
                  <a:pt x="350354" y="87630"/>
                </a:lnTo>
                <a:lnTo>
                  <a:pt x="357085" y="87630"/>
                </a:lnTo>
                <a:lnTo>
                  <a:pt x="357085" y="81280"/>
                </a:lnTo>
                <a:lnTo>
                  <a:pt x="357085" y="67310"/>
                </a:lnTo>
                <a:lnTo>
                  <a:pt x="357085" y="53340"/>
                </a:lnTo>
                <a:lnTo>
                  <a:pt x="363829" y="53340"/>
                </a:lnTo>
                <a:lnTo>
                  <a:pt x="363829" y="6350"/>
                </a:lnTo>
                <a:lnTo>
                  <a:pt x="363829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09" name="bg object 109"/>
          <p:cNvSpPr/>
          <p:nvPr/>
        </p:nvSpPr>
        <p:spPr>
          <a:xfrm>
            <a:off x="12929619" y="13437779"/>
            <a:ext cx="627512" cy="209550"/>
          </a:xfrm>
          <a:custGeom>
            <a:avLst/>
            <a:gdLst/>
            <a:ahLst/>
            <a:cxnLst/>
            <a:rect l="l" t="t" r="r" b="b"/>
            <a:pathLst>
              <a:path w="499109" h="209550">
                <a:moveTo>
                  <a:pt x="498576" y="81280"/>
                </a:moveTo>
                <a:lnTo>
                  <a:pt x="485101" y="81280"/>
                </a:lnTo>
                <a:lnTo>
                  <a:pt x="485101" y="73660"/>
                </a:lnTo>
                <a:lnTo>
                  <a:pt x="471627" y="73660"/>
                </a:lnTo>
                <a:lnTo>
                  <a:pt x="471627" y="67310"/>
                </a:lnTo>
                <a:lnTo>
                  <a:pt x="471627" y="60960"/>
                </a:lnTo>
                <a:lnTo>
                  <a:pt x="451421" y="60960"/>
                </a:lnTo>
                <a:lnTo>
                  <a:pt x="451421" y="54610"/>
                </a:lnTo>
                <a:lnTo>
                  <a:pt x="444677" y="54610"/>
                </a:lnTo>
                <a:lnTo>
                  <a:pt x="444677" y="46990"/>
                </a:lnTo>
                <a:lnTo>
                  <a:pt x="444677" y="40640"/>
                </a:lnTo>
                <a:lnTo>
                  <a:pt x="431203" y="40640"/>
                </a:lnTo>
                <a:lnTo>
                  <a:pt x="431203" y="34290"/>
                </a:lnTo>
                <a:lnTo>
                  <a:pt x="404253" y="34290"/>
                </a:lnTo>
                <a:lnTo>
                  <a:pt x="404253" y="26670"/>
                </a:lnTo>
                <a:lnTo>
                  <a:pt x="390779" y="26670"/>
                </a:lnTo>
                <a:lnTo>
                  <a:pt x="390779" y="20320"/>
                </a:lnTo>
                <a:lnTo>
                  <a:pt x="370560" y="20320"/>
                </a:lnTo>
                <a:lnTo>
                  <a:pt x="370560" y="13970"/>
                </a:lnTo>
                <a:lnTo>
                  <a:pt x="343611" y="13970"/>
                </a:lnTo>
                <a:lnTo>
                  <a:pt x="343611" y="6350"/>
                </a:lnTo>
                <a:lnTo>
                  <a:pt x="316661" y="6350"/>
                </a:lnTo>
                <a:lnTo>
                  <a:pt x="316661" y="0"/>
                </a:lnTo>
                <a:lnTo>
                  <a:pt x="175183" y="0"/>
                </a:lnTo>
                <a:lnTo>
                  <a:pt x="175183" y="6350"/>
                </a:lnTo>
                <a:lnTo>
                  <a:pt x="154965" y="6350"/>
                </a:lnTo>
                <a:lnTo>
                  <a:pt x="154965" y="13970"/>
                </a:lnTo>
                <a:lnTo>
                  <a:pt x="148221" y="13970"/>
                </a:lnTo>
                <a:lnTo>
                  <a:pt x="148221" y="20320"/>
                </a:lnTo>
                <a:lnTo>
                  <a:pt x="128016" y="20320"/>
                </a:lnTo>
                <a:lnTo>
                  <a:pt x="128016" y="26670"/>
                </a:lnTo>
                <a:lnTo>
                  <a:pt x="107797" y="26670"/>
                </a:lnTo>
                <a:lnTo>
                  <a:pt x="107797" y="34290"/>
                </a:lnTo>
                <a:lnTo>
                  <a:pt x="94322" y="34290"/>
                </a:lnTo>
                <a:lnTo>
                  <a:pt x="94322" y="40640"/>
                </a:lnTo>
                <a:lnTo>
                  <a:pt x="87591" y="40640"/>
                </a:lnTo>
                <a:lnTo>
                  <a:pt x="87591" y="46990"/>
                </a:lnTo>
                <a:lnTo>
                  <a:pt x="67373" y="46990"/>
                </a:lnTo>
                <a:lnTo>
                  <a:pt x="67373" y="54610"/>
                </a:lnTo>
                <a:lnTo>
                  <a:pt x="53898" y="54610"/>
                </a:lnTo>
                <a:lnTo>
                  <a:pt x="53898" y="60960"/>
                </a:lnTo>
                <a:lnTo>
                  <a:pt x="47167" y="60960"/>
                </a:lnTo>
                <a:lnTo>
                  <a:pt x="47167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93" y="73660"/>
                </a:lnTo>
                <a:lnTo>
                  <a:pt x="33693" y="81280"/>
                </a:lnTo>
                <a:lnTo>
                  <a:pt x="13474" y="81280"/>
                </a:lnTo>
                <a:lnTo>
                  <a:pt x="13474" y="87630"/>
                </a:lnTo>
                <a:lnTo>
                  <a:pt x="6731" y="87630"/>
                </a:lnTo>
                <a:lnTo>
                  <a:pt x="6731" y="93980"/>
                </a:lnTo>
                <a:lnTo>
                  <a:pt x="0" y="93980"/>
                </a:lnTo>
                <a:lnTo>
                  <a:pt x="0" y="121920"/>
                </a:lnTo>
                <a:lnTo>
                  <a:pt x="13474" y="121920"/>
                </a:lnTo>
                <a:lnTo>
                  <a:pt x="13474" y="128270"/>
                </a:lnTo>
                <a:lnTo>
                  <a:pt x="20218" y="128270"/>
                </a:lnTo>
                <a:lnTo>
                  <a:pt x="20218" y="134620"/>
                </a:lnTo>
                <a:lnTo>
                  <a:pt x="26949" y="134620"/>
                </a:lnTo>
                <a:lnTo>
                  <a:pt x="26949" y="140970"/>
                </a:lnTo>
                <a:lnTo>
                  <a:pt x="47167" y="140970"/>
                </a:lnTo>
                <a:lnTo>
                  <a:pt x="47167" y="148590"/>
                </a:lnTo>
                <a:lnTo>
                  <a:pt x="60642" y="148590"/>
                </a:lnTo>
                <a:lnTo>
                  <a:pt x="60642" y="154940"/>
                </a:lnTo>
                <a:lnTo>
                  <a:pt x="67373" y="154940"/>
                </a:lnTo>
                <a:lnTo>
                  <a:pt x="67373" y="161290"/>
                </a:lnTo>
                <a:lnTo>
                  <a:pt x="80848" y="161290"/>
                </a:lnTo>
                <a:lnTo>
                  <a:pt x="80848" y="168910"/>
                </a:lnTo>
                <a:lnTo>
                  <a:pt x="101066" y="168910"/>
                </a:lnTo>
                <a:lnTo>
                  <a:pt x="101066" y="175260"/>
                </a:lnTo>
                <a:lnTo>
                  <a:pt x="107797" y="175260"/>
                </a:lnTo>
                <a:lnTo>
                  <a:pt x="107797" y="181610"/>
                </a:lnTo>
                <a:lnTo>
                  <a:pt x="121272" y="181610"/>
                </a:lnTo>
                <a:lnTo>
                  <a:pt x="121272" y="189230"/>
                </a:lnTo>
                <a:lnTo>
                  <a:pt x="148221" y="189230"/>
                </a:lnTo>
                <a:lnTo>
                  <a:pt x="148221" y="195580"/>
                </a:lnTo>
                <a:lnTo>
                  <a:pt x="175183" y="195580"/>
                </a:lnTo>
                <a:lnTo>
                  <a:pt x="175183" y="201930"/>
                </a:lnTo>
                <a:lnTo>
                  <a:pt x="195389" y="201930"/>
                </a:lnTo>
                <a:lnTo>
                  <a:pt x="195389" y="209550"/>
                </a:lnTo>
                <a:lnTo>
                  <a:pt x="336880" y="209550"/>
                </a:lnTo>
                <a:lnTo>
                  <a:pt x="336880" y="201930"/>
                </a:lnTo>
                <a:lnTo>
                  <a:pt x="357098" y="201930"/>
                </a:lnTo>
                <a:lnTo>
                  <a:pt x="357098" y="195580"/>
                </a:lnTo>
                <a:lnTo>
                  <a:pt x="390779" y="195580"/>
                </a:lnTo>
                <a:lnTo>
                  <a:pt x="390779" y="189230"/>
                </a:lnTo>
                <a:lnTo>
                  <a:pt x="410984" y="189230"/>
                </a:lnTo>
                <a:lnTo>
                  <a:pt x="410984" y="181610"/>
                </a:lnTo>
                <a:lnTo>
                  <a:pt x="417728" y="181610"/>
                </a:lnTo>
                <a:lnTo>
                  <a:pt x="417728" y="175260"/>
                </a:lnTo>
                <a:lnTo>
                  <a:pt x="437946" y="175260"/>
                </a:lnTo>
                <a:lnTo>
                  <a:pt x="437946" y="168910"/>
                </a:lnTo>
                <a:lnTo>
                  <a:pt x="444677" y="168910"/>
                </a:lnTo>
                <a:lnTo>
                  <a:pt x="444677" y="161290"/>
                </a:lnTo>
                <a:lnTo>
                  <a:pt x="444677" y="154940"/>
                </a:lnTo>
                <a:lnTo>
                  <a:pt x="458152" y="154940"/>
                </a:lnTo>
                <a:lnTo>
                  <a:pt x="458152" y="148590"/>
                </a:lnTo>
                <a:lnTo>
                  <a:pt x="464896" y="148590"/>
                </a:lnTo>
                <a:lnTo>
                  <a:pt x="464896" y="140970"/>
                </a:lnTo>
                <a:lnTo>
                  <a:pt x="485101" y="140970"/>
                </a:lnTo>
                <a:lnTo>
                  <a:pt x="485101" y="134620"/>
                </a:lnTo>
                <a:lnTo>
                  <a:pt x="491845" y="134620"/>
                </a:lnTo>
                <a:lnTo>
                  <a:pt x="491845" y="128270"/>
                </a:lnTo>
                <a:lnTo>
                  <a:pt x="498576" y="128270"/>
                </a:lnTo>
                <a:lnTo>
                  <a:pt x="498576" y="121920"/>
                </a:lnTo>
                <a:lnTo>
                  <a:pt x="498576" y="93980"/>
                </a:lnTo>
                <a:lnTo>
                  <a:pt x="498576" y="87630"/>
                </a:lnTo>
                <a:lnTo>
                  <a:pt x="498576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0" name="bg object 110"/>
          <p:cNvSpPr/>
          <p:nvPr/>
        </p:nvSpPr>
        <p:spPr>
          <a:xfrm>
            <a:off x="12133364" y="13080910"/>
            <a:ext cx="457462" cy="363220"/>
          </a:xfrm>
          <a:custGeom>
            <a:avLst/>
            <a:gdLst/>
            <a:ahLst/>
            <a:cxnLst/>
            <a:rect l="l" t="t" r="r" b="b"/>
            <a:pathLst>
              <a:path w="363854" h="363219">
                <a:moveTo>
                  <a:pt x="363816" y="303530"/>
                </a:moveTo>
                <a:lnTo>
                  <a:pt x="357085" y="303530"/>
                </a:lnTo>
                <a:lnTo>
                  <a:pt x="357085" y="295910"/>
                </a:lnTo>
                <a:lnTo>
                  <a:pt x="357085" y="289560"/>
                </a:lnTo>
                <a:lnTo>
                  <a:pt x="357085" y="269240"/>
                </a:lnTo>
                <a:lnTo>
                  <a:pt x="357085" y="262890"/>
                </a:lnTo>
                <a:lnTo>
                  <a:pt x="350342" y="262890"/>
                </a:lnTo>
                <a:lnTo>
                  <a:pt x="350342" y="242570"/>
                </a:lnTo>
                <a:lnTo>
                  <a:pt x="350342" y="228600"/>
                </a:lnTo>
                <a:lnTo>
                  <a:pt x="336867" y="228600"/>
                </a:lnTo>
                <a:lnTo>
                  <a:pt x="336867" y="222250"/>
                </a:lnTo>
                <a:lnTo>
                  <a:pt x="336867" y="215900"/>
                </a:lnTo>
                <a:lnTo>
                  <a:pt x="330136" y="215900"/>
                </a:lnTo>
                <a:lnTo>
                  <a:pt x="330136" y="208280"/>
                </a:lnTo>
                <a:lnTo>
                  <a:pt x="330136" y="201930"/>
                </a:lnTo>
                <a:lnTo>
                  <a:pt x="323392" y="201930"/>
                </a:lnTo>
                <a:lnTo>
                  <a:pt x="323392" y="187960"/>
                </a:lnTo>
                <a:lnTo>
                  <a:pt x="316661" y="187960"/>
                </a:lnTo>
                <a:lnTo>
                  <a:pt x="316661" y="175260"/>
                </a:lnTo>
                <a:lnTo>
                  <a:pt x="316661" y="161290"/>
                </a:lnTo>
                <a:lnTo>
                  <a:pt x="309918" y="161290"/>
                </a:lnTo>
                <a:lnTo>
                  <a:pt x="309918" y="154940"/>
                </a:lnTo>
                <a:lnTo>
                  <a:pt x="296443" y="154940"/>
                </a:lnTo>
                <a:lnTo>
                  <a:pt x="296443" y="148590"/>
                </a:lnTo>
                <a:lnTo>
                  <a:pt x="289712" y="148590"/>
                </a:lnTo>
                <a:lnTo>
                  <a:pt x="289712" y="140970"/>
                </a:lnTo>
                <a:lnTo>
                  <a:pt x="289712" y="134620"/>
                </a:lnTo>
                <a:lnTo>
                  <a:pt x="282968" y="134620"/>
                </a:lnTo>
                <a:lnTo>
                  <a:pt x="282968" y="128270"/>
                </a:lnTo>
                <a:lnTo>
                  <a:pt x="276237" y="128270"/>
                </a:lnTo>
                <a:lnTo>
                  <a:pt x="276237" y="120650"/>
                </a:lnTo>
                <a:lnTo>
                  <a:pt x="269494" y="120650"/>
                </a:lnTo>
                <a:lnTo>
                  <a:pt x="269494" y="114300"/>
                </a:lnTo>
                <a:lnTo>
                  <a:pt x="269494" y="100330"/>
                </a:lnTo>
                <a:lnTo>
                  <a:pt x="262763" y="100330"/>
                </a:lnTo>
                <a:lnTo>
                  <a:pt x="262763" y="93980"/>
                </a:lnTo>
                <a:lnTo>
                  <a:pt x="256019" y="93980"/>
                </a:lnTo>
                <a:lnTo>
                  <a:pt x="256019" y="87630"/>
                </a:lnTo>
                <a:lnTo>
                  <a:pt x="242544" y="87630"/>
                </a:lnTo>
                <a:lnTo>
                  <a:pt x="242544" y="81280"/>
                </a:lnTo>
                <a:lnTo>
                  <a:pt x="235813" y="81280"/>
                </a:lnTo>
                <a:lnTo>
                  <a:pt x="235813" y="73660"/>
                </a:lnTo>
                <a:lnTo>
                  <a:pt x="229069" y="73660"/>
                </a:lnTo>
                <a:lnTo>
                  <a:pt x="229069" y="67310"/>
                </a:lnTo>
                <a:lnTo>
                  <a:pt x="215595" y="67310"/>
                </a:lnTo>
                <a:lnTo>
                  <a:pt x="215595" y="60960"/>
                </a:lnTo>
                <a:lnTo>
                  <a:pt x="202120" y="60960"/>
                </a:lnTo>
                <a:lnTo>
                  <a:pt x="202120" y="53340"/>
                </a:lnTo>
                <a:lnTo>
                  <a:pt x="181902" y="53340"/>
                </a:lnTo>
                <a:lnTo>
                  <a:pt x="181902" y="46990"/>
                </a:lnTo>
                <a:lnTo>
                  <a:pt x="168427" y="46990"/>
                </a:lnTo>
                <a:lnTo>
                  <a:pt x="168427" y="40640"/>
                </a:lnTo>
                <a:lnTo>
                  <a:pt x="161696" y="40640"/>
                </a:lnTo>
                <a:lnTo>
                  <a:pt x="161696" y="33020"/>
                </a:lnTo>
                <a:lnTo>
                  <a:pt x="148221" y="33020"/>
                </a:lnTo>
                <a:lnTo>
                  <a:pt x="148221" y="26670"/>
                </a:lnTo>
                <a:lnTo>
                  <a:pt x="141490" y="26670"/>
                </a:lnTo>
                <a:lnTo>
                  <a:pt x="141490" y="20320"/>
                </a:lnTo>
                <a:lnTo>
                  <a:pt x="107797" y="20320"/>
                </a:lnTo>
                <a:lnTo>
                  <a:pt x="107797" y="13970"/>
                </a:lnTo>
                <a:lnTo>
                  <a:pt x="80848" y="13970"/>
                </a:lnTo>
                <a:lnTo>
                  <a:pt x="80848" y="6350"/>
                </a:lnTo>
                <a:lnTo>
                  <a:pt x="53898" y="6350"/>
                </a:lnTo>
                <a:lnTo>
                  <a:pt x="53898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67310"/>
                </a:lnTo>
                <a:lnTo>
                  <a:pt x="13474" y="67310"/>
                </a:lnTo>
                <a:lnTo>
                  <a:pt x="13474" y="100330"/>
                </a:lnTo>
                <a:lnTo>
                  <a:pt x="20205" y="100330"/>
                </a:lnTo>
                <a:lnTo>
                  <a:pt x="20205" y="114300"/>
                </a:lnTo>
                <a:lnTo>
                  <a:pt x="26936" y="114300"/>
                </a:lnTo>
                <a:lnTo>
                  <a:pt x="26936" y="120650"/>
                </a:lnTo>
                <a:lnTo>
                  <a:pt x="26936" y="128270"/>
                </a:lnTo>
                <a:lnTo>
                  <a:pt x="26936" y="134620"/>
                </a:lnTo>
                <a:lnTo>
                  <a:pt x="26936" y="140970"/>
                </a:lnTo>
                <a:lnTo>
                  <a:pt x="33680" y="140970"/>
                </a:lnTo>
                <a:lnTo>
                  <a:pt x="33680" y="14859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55" y="161290"/>
                </a:lnTo>
                <a:lnTo>
                  <a:pt x="47155" y="175260"/>
                </a:lnTo>
                <a:lnTo>
                  <a:pt x="53898" y="175260"/>
                </a:lnTo>
                <a:lnTo>
                  <a:pt x="53898" y="187960"/>
                </a:lnTo>
                <a:lnTo>
                  <a:pt x="53898" y="201930"/>
                </a:lnTo>
                <a:lnTo>
                  <a:pt x="60629" y="201930"/>
                </a:lnTo>
                <a:lnTo>
                  <a:pt x="60629" y="20828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04" y="215900"/>
                </a:lnTo>
                <a:lnTo>
                  <a:pt x="74104" y="222250"/>
                </a:lnTo>
                <a:lnTo>
                  <a:pt x="80848" y="222250"/>
                </a:lnTo>
                <a:lnTo>
                  <a:pt x="80848" y="228600"/>
                </a:lnTo>
                <a:lnTo>
                  <a:pt x="87579" y="228600"/>
                </a:lnTo>
                <a:lnTo>
                  <a:pt x="87579" y="242570"/>
                </a:lnTo>
                <a:lnTo>
                  <a:pt x="107797" y="242570"/>
                </a:lnTo>
                <a:lnTo>
                  <a:pt x="107797" y="262890"/>
                </a:lnTo>
                <a:lnTo>
                  <a:pt x="128003" y="262890"/>
                </a:lnTo>
                <a:lnTo>
                  <a:pt x="128003" y="269240"/>
                </a:lnTo>
                <a:lnTo>
                  <a:pt x="134747" y="269240"/>
                </a:lnTo>
                <a:lnTo>
                  <a:pt x="134747" y="289560"/>
                </a:lnTo>
                <a:lnTo>
                  <a:pt x="148221" y="289560"/>
                </a:lnTo>
                <a:lnTo>
                  <a:pt x="148221" y="295910"/>
                </a:lnTo>
                <a:lnTo>
                  <a:pt x="161696" y="295910"/>
                </a:lnTo>
                <a:lnTo>
                  <a:pt x="161696" y="303530"/>
                </a:lnTo>
                <a:lnTo>
                  <a:pt x="181902" y="303530"/>
                </a:lnTo>
                <a:lnTo>
                  <a:pt x="181902" y="309880"/>
                </a:lnTo>
                <a:lnTo>
                  <a:pt x="188645" y="309880"/>
                </a:lnTo>
                <a:lnTo>
                  <a:pt x="188645" y="316230"/>
                </a:lnTo>
                <a:lnTo>
                  <a:pt x="202120" y="316230"/>
                </a:lnTo>
                <a:lnTo>
                  <a:pt x="202120" y="323850"/>
                </a:lnTo>
                <a:lnTo>
                  <a:pt x="215595" y="323850"/>
                </a:lnTo>
                <a:lnTo>
                  <a:pt x="215595" y="336550"/>
                </a:lnTo>
                <a:lnTo>
                  <a:pt x="249288" y="336550"/>
                </a:lnTo>
                <a:lnTo>
                  <a:pt x="249288" y="342900"/>
                </a:lnTo>
                <a:lnTo>
                  <a:pt x="256019" y="342900"/>
                </a:lnTo>
                <a:lnTo>
                  <a:pt x="256019" y="350520"/>
                </a:lnTo>
                <a:lnTo>
                  <a:pt x="269494" y="350520"/>
                </a:lnTo>
                <a:lnTo>
                  <a:pt x="269494" y="356870"/>
                </a:lnTo>
                <a:lnTo>
                  <a:pt x="336867" y="356870"/>
                </a:lnTo>
                <a:lnTo>
                  <a:pt x="336867" y="363220"/>
                </a:lnTo>
                <a:lnTo>
                  <a:pt x="363816" y="363220"/>
                </a:lnTo>
                <a:lnTo>
                  <a:pt x="363816" y="356870"/>
                </a:lnTo>
                <a:lnTo>
                  <a:pt x="363816" y="350520"/>
                </a:lnTo>
                <a:lnTo>
                  <a:pt x="363816" y="309880"/>
                </a:lnTo>
                <a:lnTo>
                  <a:pt x="363816" y="3035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1" name="bg object 111"/>
          <p:cNvSpPr/>
          <p:nvPr/>
        </p:nvSpPr>
        <p:spPr>
          <a:xfrm>
            <a:off x="12607734" y="12932319"/>
            <a:ext cx="271443" cy="458470"/>
          </a:xfrm>
          <a:custGeom>
            <a:avLst/>
            <a:gdLst/>
            <a:ahLst/>
            <a:cxnLst/>
            <a:rect l="l" t="t" r="r" b="b"/>
            <a:pathLst>
              <a:path w="215900" h="458469">
                <a:moveTo>
                  <a:pt x="215595" y="142240"/>
                </a:moveTo>
                <a:lnTo>
                  <a:pt x="208851" y="142240"/>
                </a:lnTo>
                <a:lnTo>
                  <a:pt x="208851" y="107950"/>
                </a:lnTo>
                <a:lnTo>
                  <a:pt x="195376" y="107950"/>
                </a:lnTo>
                <a:lnTo>
                  <a:pt x="195376" y="81280"/>
                </a:lnTo>
                <a:lnTo>
                  <a:pt x="195376" y="74930"/>
                </a:lnTo>
                <a:lnTo>
                  <a:pt x="188645" y="74930"/>
                </a:lnTo>
                <a:lnTo>
                  <a:pt x="188645" y="67310"/>
                </a:lnTo>
                <a:lnTo>
                  <a:pt x="188645" y="54610"/>
                </a:lnTo>
                <a:lnTo>
                  <a:pt x="181902" y="54610"/>
                </a:lnTo>
                <a:lnTo>
                  <a:pt x="181902" y="40640"/>
                </a:lnTo>
                <a:lnTo>
                  <a:pt x="175171" y="40640"/>
                </a:lnTo>
                <a:lnTo>
                  <a:pt x="175171" y="34290"/>
                </a:lnTo>
                <a:lnTo>
                  <a:pt x="168427" y="34290"/>
                </a:lnTo>
                <a:lnTo>
                  <a:pt x="168427" y="26670"/>
                </a:lnTo>
                <a:lnTo>
                  <a:pt x="161696" y="26670"/>
                </a:lnTo>
                <a:lnTo>
                  <a:pt x="161696" y="0"/>
                </a:lnTo>
                <a:lnTo>
                  <a:pt x="53898" y="0"/>
                </a:lnTo>
                <a:lnTo>
                  <a:pt x="53898" y="26670"/>
                </a:lnTo>
                <a:lnTo>
                  <a:pt x="47155" y="26670"/>
                </a:lnTo>
                <a:lnTo>
                  <a:pt x="47155" y="34290"/>
                </a:lnTo>
                <a:lnTo>
                  <a:pt x="47155" y="40640"/>
                </a:lnTo>
                <a:lnTo>
                  <a:pt x="40424" y="40640"/>
                </a:lnTo>
                <a:lnTo>
                  <a:pt x="40424" y="54610"/>
                </a:lnTo>
                <a:lnTo>
                  <a:pt x="33680" y="54610"/>
                </a:lnTo>
                <a:lnTo>
                  <a:pt x="33680" y="67310"/>
                </a:lnTo>
                <a:lnTo>
                  <a:pt x="26936" y="67310"/>
                </a:lnTo>
                <a:lnTo>
                  <a:pt x="26936" y="74930"/>
                </a:lnTo>
                <a:lnTo>
                  <a:pt x="20205" y="74930"/>
                </a:lnTo>
                <a:lnTo>
                  <a:pt x="20205" y="81280"/>
                </a:lnTo>
                <a:lnTo>
                  <a:pt x="13474" y="81280"/>
                </a:lnTo>
                <a:lnTo>
                  <a:pt x="13474" y="107950"/>
                </a:lnTo>
                <a:lnTo>
                  <a:pt x="6731" y="107950"/>
                </a:lnTo>
                <a:lnTo>
                  <a:pt x="6731" y="142240"/>
                </a:lnTo>
                <a:lnTo>
                  <a:pt x="6731" y="162560"/>
                </a:lnTo>
                <a:lnTo>
                  <a:pt x="0" y="162560"/>
                </a:lnTo>
                <a:lnTo>
                  <a:pt x="0" y="248920"/>
                </a:lnTo>
                <a:lnTo>
                  <a:pt x="6731" y="248920"/>
                </a:lnTo>
                <a:lnTo>
                  <a:pt x="6731" y="276860"/>
                </a:lnTo>
                <a:lnTo>
                  <a:pt x="6731" y="289560"/>
                </a:lnTo>
                <a:lnTo>
                  <a:pt x="13474" y="289560"/>
                </a:lnTo>
                <a:lnTo>
                  <a:pt x="13474" y="323850"/>
                </a:lnTo>
                <a:lnTo>
                  <a:pt x="26936" y="323850"/>
                </a:lnTo>
                <a:lnTo>
                  <a:pt x="26936" y="350520"/>
                </a:lnTo>
                <a:lnTo>
                  <a:pt x="26936" y="356870"/>
                </a:lnTo>
                <a:lnTo>
                  <a:pt x="26936" y="364490"/>
                </a:lnTo>
                <a:lnTo>
                  <a:pt x="26936" y="370840"/>
                </a:lnTo>
                <a:lnTo>
                  <a:pt x="33680" y="370840"/>
                </a:lnTo>
                <a:lnTo>
                  <a:pt x="33680" y="377190"/>
                </a:lnTo>
                <a:lnTo>
                  <a:pt x="47155" y="377190"/>
                </a:lnTo>
                <a:lnTo>
                  <a:pt x="47155" y="384810"/>
                </a:lnTo>
                <a:lnTo>
                  <a:pt x="47155" y="397510"/>
                </a:lnTo>
                <a:lnTo>
                  <a:pt x="53898" y="397510"/>
                </a:lnTo>
                <a:lnTo>
                  <a:pt x="53898" y="405130"/>
                </a:lnTo>
                <a:lnTo>
                  <a:pt x="60629" y="405130"/>
                </a:lnTo>
                <a:lnTo>
                  <a:pt x="60629" y="411480"/>
                </a:lnTo>
                <a:lnTo>
                  <a:pt x="60629" y="417830"/>
                </a:lnTo>
                <a:lnTo>
                  <a:pt x="67373" y="417830"/>
                </a:lnTo>
                <a:lnTo>
                  <a:pt x="67373" y="431800"/>
                </a:lnTo>
                <a:lnTo>
                  <a:pt x="80848" y="431800"/>
                </a:lnTo>
                <a:lnTo>
                  <a:pt x="80848" y="438150"/>
                </a:lnTo>
                <a:lnTo>
                  <a:pt x="80848" y="444500"/>
                </a:lnTo>
                <a:lnTo>
                  <a:pt x="87579" y="444500"/>
                </a:lnTo>
                <a:lnTo>
                  <a:pt x="87579" y="452120"/>
                </a:lnTo>
                <a:lnTo>
                  <a:pt x="94322" y="452120"/>
                </a:lnTo>
                <a:lnTo>
                  <a:pt x="94322" y="458470"/>
                </a:lnTo>
                <a:lnTo>
                  <a:pt x="128003" y="458470"/>
                </a:lnTo>
                <a:lnTo>
                  <a:pt x="128003" y="452120"/>
                </a:lnTo>
                <a:lnTo>
                  <a:pt x="134747" y="452120"/>
                </a:lnTo>
                <a:lnTo>
                  <a:pt x="134747" y="444500"/>
                </a:lnTo>
                <a:lnTo>
                  <a:pt x="134747" y="438150"/>
                </a:lnTo>
                <a:lnTo>
                  <a:pt x="141478" y="438150"/>
                </a:lnTo>
                <a:lnTo>
                  <a:pt x="141478" y="431800"/>
                </a:lnTo>
                <a:lnTo>
                  <a:pt x="148221" y="431800"/>
                </a:lnTo>
                <a:lnTo>
                  <a:pt x="148221" y="417830"/>
                </a:lnTo>
                <a:lnTo>
                  <a:pt x="154952" y="417830"/>
                </a:lnTo>
                <a:lnTo>
                  <a:pt x="154952" y="411480"/>
                </a:lnTo>
                <a:lnTo>
                  <a:pt x="161696" y="411480"/>
                </a:lnTo>
                <a:lnTo>
                  <a:pt x="161696" y="405130"/>
                </a:lnTo>
                <a:lnTo>
                  <a:pt x="161696" y="397510"/>
                </a:lnTo>
                <a:lnTo>
                  <a:pt x="161696" y="384810"/>
                </a:lnTo>
                <a:lnTo>
                  <a:pt x="168427" y="384810"/>
                </a:lnTo>
                <a:lnTo>
                  <a:pt x="168427" y="377190"/>
                </a:lnTo>
                <a:lnTo>
                  <a:pt x="175171" y="377190"/>
                </a:lnTo>
                <a:lnTo>
                  <a:pt x="175171" y="370840"/>
                </a:lnTo>
                <a:lnTo>
                  <a:pt x="175171" y="364490"/>
                </a:lnTo>
                <a:lnTo>
                  <a:pt x="181902" y="364490"/>
                </a:lnTo>
                <a:lnTo>
                  <a:pt x="181902" y="356870"/>
                </a:lnTo>
                <a:lnTo>
                  <a:pt x="188645" y="356870"/>
                </a:lnTo>
                <a:lnTo>
                  <a:pt x="188645" y="350520"/>
                </a:lnTo>
                <a:lnTo>
                  <a:pt x="195376" y="350520"/>
                </a:lnTo>
                <a:lnTo>
                  <a:pt x="195376" y="323850"/>
                </a:lnTo>
                <a:lnTo>
                  <a:pt x="202120" y="323850"/>
                </a:lnTo>
                <a:lnTo>
                  <a:pt x="202120" y="289560"/>
                </a:lnTo>
                <a:lnTo>
                  <a:pt x="202120" y="276860"/>
                </a:lnTo>
                <a:lnTo>
                  <a:pt x="208851" y="276860"/>
                </a:lnTo>
                <a:lnTo>
                  <a:pt x="208851" y="248920"/>
                </a:lnTo>
                <a:lnTo>
                  <a:pt x="215595" y="248920"/>
                </a:lnTo>
                <a:lnTo>
                  <a:pt x="215595" y="162560"/>
                </a:lnTo>
                <a:lnTo>
                  <a:pt x="215595" y="14224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2" name="bg object 112"/>
          <p:cNvSpPr/>
          <p:nvPr/>
        </p:nvSpPr>
        <p:spPr>
          <a:xfrm>
            <a:off x="11286267" y="13329829"/>
            <a:ext cx="296991" cy="222250"/>
          </a:xfrm>
          <a:custGeom>
            <a:avLst/>
            <a:gdLst/>
            <a:ahLst/>
            <a:cxnLst/>
            <a:rect l="l" t="t" r="r" b="b"/>
            <a:pathLst>
              <a:path w="236220" h="222250">
                <a:moveTo>
                  <a:pt x="235813" y="74930"/>
                </a:moveTo>
                <a:lnTo>
                  <a:pt x="229069" y="74930"/>
                </a:lnTo>
                <a:lnTo>
                  <a:pt x="229069" y="67310"/>
                </a:lnTo>
                <a:lnTo>
                  <a:pt x="222338" y="67310"/>
                </a:lnTo>
                <a:lnTo>
                  <a:pt x="222338" y="60960"/>
                </a:lnTo>
                <a:lnTo>
                  <a:pt x="215607" y="60960"/>
                </a:lnTo>
                <a:lnTo>
                  <a:pt x="215607" y="54610"/>
                </a:lnTo>
                <a:lnTo>
                  <a:pt x="215607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0320"/>
                </a:lnTo>
                <a:lnTo>
                  <a:pt x="188645" y="20320"/>
                </a:lnTo>
                <a:lnTo>
                  <a:pt x="188645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61696" y="7620"/>
                </a:lnTo>
                <a:lnTo>
                  <a:pt x="161696" y="0"/>
                </a:lnTo>
                <a:lnTo>
                  <a:pt x="80848" y="0"/>
                </a:lnTo>
                <a:lnTo>
                  <a:pt x="80848" y="7620"/>
                </a:lnTo>
                <a:lnTo>
                  <a:pt x="60642" y="7620"/>
                </a:lnTo>
                <a:lnTo>
                  <a:pt x="60642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24" y="20320"/>
                </a:lnTo>
                <a:lnTo>
                  <a:pt x="40424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18" y="4064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13474" y="67310"/>
                </a:lnTo>
                <a:lnTo>
                  <a:pt x="6731" y="67310"/>
                </a:lnTo>
                <a:lnTo>
                  <a:pt x="6731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54940"/>
                </a:lnTo>
                <a:lnTo>
                  <a:pt x="20218" y="154940"/>
                </a:lnTo>
                <a:lnTo>
                  <a:pt x="20218" y="162560"/>
                </a:lnTo>
                <a:lnTo>
                  <a:pt x="20218" y="168910"/>
                </a:lnTo>
                <a:lnTo>
                  <a:pt x="26949" y="1689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7167" y="195580"/>
                </a:lnTo>
                <a:lnTo>
                  <a:pt x="47167" y="201930"/>
                </a:lnTo>
                <a:lnTo>
                  <a:pt x="60642" y="201930"/>
                </a:lnTo>
                <a:lnTo>
                  <a:pt x="60642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54965" y="222250"/>
                </a:lnTo>
                <a:lnTo>
                  <a:pt x="154965" y="215900"/>
                </a:lnTo>
                <a:lnTo>
                  <a:pt x="175171" y="215900"/>
                </a:lnTo>
                <a:lnTo>
                  <a:pt x="175171" y="209550"/>
                </a:lnTo>
                <a:lnTo>
                  <a:pt x="175171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15607" y="18161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9069" y="162560"/>
                </a:lnTo>
                <a:lnTo>
                  <a:pt x="229069" y="154940"/>
                </a:lnTo>
                <a:lnTo>
                  <a:pt x="229069" y="142240"/>
                </a:lnTo>
                <a:lnTo>
                  <a:pt x="235813" y="142240"/>
                </a:lnTo>
                <a:lnTo>
                  <a:pt x="235813" y="749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3" name="bg object 113"/>
          <p:cNvSpPr/>
          <p:nvPr/>
        </p:nvSpPr>
        <p:spPr>
          <a:xfrm>
            <a:off x="10481533" y="13350149"/>
            <a:ext cx="288209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229069" y="93980"/>
                </a:moveTo>
                <a:lnTo>
                  <a:pt x="222338" y="93980"/>
                </a:lnTo>
                <a:lnTo>
                  <a:pt x="222338" y="67310"/>
                </a:lnTo>
                <a:lnTo>
                  <a:pt x="215595" y="67310"/>
                </a:lnTo>
                <a:lnTo>
                  <a:pt x="215595" y="54610"/>
                </a:lnTo>
                <a:lnTo>
                  <a:pt x="215595" y="46990"/>
                </a:lnTo>
                <a:lnTo>
                  <a:pt x="202133" y="46990"/>
                </a:lnTo>
                <a:lnTo>
                  <a:pt x="202133" y="40640"/>
                </a:lnTo>
                <a:lnTo>
                  <a:pt x="202133" y="34290"/>
                </a:lnTo>
                <a:lnTo>
                  <a:pt x="195389" y="34290"/>
                </a:lnTo>
                <a:lnTo>
                  <a:pt x="195389" y="26670"/>
                </a:lnTo>
                <a:lnTo>
                  <a:pt x="181914" y="2667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61696" y="13970"/>
                </a:lnTo>
                <a:lnTo>
                  <a:pt x="161696" y="6350"/>
                </a:lnTo>
                <a:lnTo>
                  <a:pt x="148221" y="6350"/>
                </a:lnTo>
                <a:lnTo>
                  <a:pt x="148221" y="0"/>
                </a:lnTo>
                <a:lnTo>
                  <a:pt x="74104" y="0"/>
                </a:lnTo>
                <a:lnTo>
                  <a:pt x="74104" y="6350"/>
                </a:lnTo>
                <a:lnTo>
                  <a:pt x="74104" y="13970"/>
                </a:lnTo>
                <a:lnTo>
                  <a:pt x="60642" y="13970"/>
                </a:lnTo>
                <a:lnTo>
                  <a:pt x="60642" y="20320"/>
                </a:lnTo>
                <a:lnTo>
                  <a:pt x="47167" y="20320"/>
                </a:lnTo>
                <a:lnTo>
                  <a:pt x="47167" y="26670"/>
                </a:lnTo>
                <a:lnTo>
                  <a:pt x="40424" y="26670"/>
                </a:lnTo>
                <a:lnTo>
                  <a:pt x="40424" y="34290"/>
                </a:lnTo>
                <a:lnTo>
                  <a:pt x="33693" y="34290"/>
                </a:lnTo>
                <a:lnTo>
                  <a:pt x="33693" y="40640"/>
                </a:lnTo>
                <a:lnTo>
                  <a:pt x="26949" y="40640"/>
                </a:lnTo>
                <a:lnTo>
                  <a:pt x="26949" y="46990"/>
                </a:lnTo>
                <a:lnTo>
                  <a:pt x="20205" y="46990"/>
                </a:lnTo>
                <a:lnTo>
                  <a:pt x="20205" y="54610"/>
                </a:lnTo>
                <a:lnTo>
                  <a:pt x="13474" y="54610"/>
                </a:lnTo>
                <a:lnTo>
                  <a:pt x="13474" y="67310"/>
                </a:lnTo>
                <a:lnTo>
                  <a:pt x="6743" y="67310"/>
                </a:lnTo>
                <a:lnTo>
                  <a:pt x="6743" y="93980"/>
                </a:lnTo>
                <a:lnTo>
                  <a:pt x="6743" y="101600"/>
                </a:lnTo>
                <a:lnTo>
                  <a:pt x="0" y="101600"/>
                </a:lnTo>
                <a:lnTo>
                  <a:pt x="0" y="142240"/>
                </a:lnTo>
                <a:lnTo>
                  <a:pt x="0" y="148590"/>
                </a:lnTo>
                <a:lnTo>
                  <a:pt x="6743" y="148590"/>
                </a:lnTo>
                <a:lnTo>
                  <a:pt x="6743" y="161290"/>
                </a:lnTo>
                <a:lnTo>
                  <a:pt x="13474" y="161290"/>
                </a:lnTo>
                <a:lnTo>
                  <a:pt x="13474" y="168910"/>
                </a:lnTo>
                <a:lnTo>
                  <a:pt x="13474" y="175260"/>
                </a:lnTo>
                <a:lnTo>
                  <a:pt x="20205" y="175260"/>
                </a:lnTo>
                <a:lnTo>
                  <a:pt x="20205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40424" y="209550"/>
                </a:lnTo>
                <a:lnTo>
                  <a:pt x="47167" y="209550"/>
                </a:lnTo>
                <a:lnTo>
                  <a:pt x="47167" y="215900"/>
                </a:lnTo>
                <a:lnTo>
                  <a:pt x="53898" y="215900"/>
                </a:lnTo>
                <a:lnTo>
                  <a:pt x="53898" y="222250"/>
                </a:lnTo>
                <a:lnTo>
                  <a:pt x="74104" y="222250"/>
                </a:lnTo>
                <a:lnTo>
                  <a:pt x="74104" y="228600"/>
                </a:lnTo>
                <a:lnTo>
                  <a:pt x="154965" y="228600"/>
                </a:lnTo>
                <a:lnTo>
                  <a:pt x="154965" y="222250"/>
                </a:lnTo>
                <a:lnTo>
                  <a:pt x="168440" y="222250"/>
                </a:lnTo>
                <a:lnTo>
                  <a:pt x="168440" y="215900"/>
                </a:lnTo>
                <a:lnTo>
                  <a:pt x="181914" y="215900"/>
                </a:lnTo>
                <a:lnTo>
                  <a:pt x="181914" y="209550"/>
                </a:lnTo>
                <a:lnTo>
                  <a:pt x="188658" y="209550"/>
                </a:lnTo>
                <a:lnTo>
                  <a:pt x="188658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08864" y="175260"/>
                </a:lnTo>
                <a:lnTo>
                  <a:pt x="215595" y="17526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61290"/>
                </a:lnTo>
                <a:lnTo>
                  <a:pt x="222338" y="148590"/>
                </a:lnTo>
                <a:lnTo>
                  <a:pt x="222338" y="142240"/>
                </a:lnTo>
                <a:lnTo>
                  <a:pt x="229069" y="142240"/>
                </a:lnTo>
                <a:lnTo>
                  <a:pt x="229069" y="101600"/>
                </a:lnTo>
                <a:lnTo>
                  <a:pt x="229069" y="939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4" name="bg object 114"/>
          <p:cNvSpPr/>
          <p:nvPr/>
        </p:nvSpPr>
        <p:spPr>
          <a:xfrm>
            <a:off x="10634005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4" h="222250">
                <a:moveTo>
                  <a:pt x="229082" y="67310"/>
                </a:moveTo>
                <a:lnTo>
                  <a:pt x="222338" y="67310"/>
                </a:lnTo>
                <a:lnTo>
                  <a:pt x="222338" y="60960"/>
                </a:lnTo>
                <a:lnTo>
                  <a:pt x="222338" y="54610"/>
                </a:lnTo>
                <a:lnTo>
                  <a:pt x="215607" y="54610"/>
                </a:lnTo>
                <a:lnTo>
                  <a:pt x="215607" y="46990"/>
                </a:lnTo>
                <a:lnTo>
                  <a:pt x="215607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202133" y="34290"/>
                </a:lnTo>
                <a:lnTo>
                  <a:pt x="202133" y="27940"/>
                </a:lnTo>
                <a:lnTo>
                  <a:pt x="188658" y="27940"/>
                </a:lnTo>
                <a:lnTo>
                  <a:pt x="188658" y="2032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75183" y="13970"/>
                </a:lnTo>
                <a:lnTo>
                  <a:pt x="175183" y="7620"/>
                </a:lnTo>
                <a:lnTo>
                  <a:pt x="154965" y="7620"/>
                </a:lnTo>
                <a:lnTo>
                  <a:pt x="154965" y="0"/>
                </a:lnTo>
                <a:lnTo>
                  <a:pt x="87591" y="0"/>
                </a:lnTo>
                <a:lnTo>
                  <a:pt x="87591" y="7620"/>
                </a:lnTo>
                <a:lnTo>
                  <a:pt x="60642" y="7620"/>
                </a:lnTo>
                <a:lnTo>
                  <a:pt x="60642" y="13970"/>
                </a:lnTo>
                <a:lnTo>
                  <a:pt x="40424" y="13970"/>
                </a:lnTo>
                <a:lnTo>
                  <a:pt x="40424" y="20320"/>
                </a:lnTo>
                <a:lnTo>
                  <a:pt x="33693" y="20320"/>
                </a:lnTo>
                <a:lnTo>
                  <a:pt x="33693" y="27940"/>
                </a:lnTo>
                <a:lnTo>
                  <a:pt x="33693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18" y="40640"/>
                </a:lnTo>
                <a:lnTo>
                  <a:pt x="20218" y="46990"/>
                </a:lnTo>
                <a:lnTo>
                  <a:pt x="13474" y="46990"/>
                </a:lnTo>
                <a:lnTo>
                  <a:pt x="13474" y="54610"/>
                </a:lnTo>
                <a:lnTo>
                  <a:pt x="13474" y="60960"/>
                </a:lnTo>
                <a:lnTo>
                  <a:pt x="6743" y="60960"/>
                </a:lnTo>
                <a:lnTo>
                  <a:pt x="6743" y="67310"/>
                </a:lnTo>
                <a:lnTo>
                  <a:pt x="6743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43" y="142240"/>
                </a:lnTo>
                <a:lnTo>
                  <a:pt x="6743" y="154940"/>
                </a:lnTo>
                <a:lnTo>
                  <a:pt x="6743" y="162560"/>
                </a:lnTo>
                <a:lnTo>
                  <a:pt x="13474" y="162560"/>
                </a:lnTo>
                <a:lnTo>
                  <a:pt x="13474" y="168910"/>
                </a:lnTo>
                <a:lnTo>
                  <a:pt x="20218" y="168910"/>
                </a:lnTo>
                <a:lnTo>
                  <a:pt x="20218" y="175260"/>
                </a:lnTo>
                <a:lnTo>
                  <a:pt x="26949" y="17526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7167" y="195580"/>
                </a:lnTo>
                <a:lnTo>
                  <a:pt x="47167" y="201930"/>
                </a:lnTo>
                <a:lnTo>
                  <a:pt x="47167" y="209550"/>
                </a:lnTo>
                <a:lnTo>
                  <a:pt x="60642" y="209550"/>
                </a:lnTo>
                <a:lnTo>
                  <a:pt x="60642" y="215900"/>
                </a:lnTo>
                <a:lnTo>
                  <a:pt x="87591" y="215900"/>
                </a:lnTo>
                <a:lnTo>
                  <a:pt x="87591" y="222250"/>
                </a:lnTo>
                <a:lnTo>
                  <a:pt x="148234" y="222250"/>
                </a:lnTo>
                <a:lnTo>
                  <a:pt x="148234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1914" y="209550"/>
                </a:lnTo>
                <a:lnTo>
                  <a:pt x="181914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2133" y="182880"/>
                </a:lnTo>
                <a:lnTo>
                  <a:pt x="215607" y="182880"/>
                </a:lnTo>
                <a:lnTo>
                  <a:pt x="215607" y="17526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2338" y="154940"/>
                </a:lnTo>
                <a:lnTo>
                  <a:pt x="229082" y="154940"/>
                </a:lnTo>
                <a:lnTo>
                  <a:pt x="229082" y="142240"/>
                </a:lnTo>
                <a:lnTo>
                  <a:pt x="229082" y="74930"/>
                </a:lnTo>
                <a:lnTo>
                  <a:pt x="229082" y="6731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5" name="bg object 115"/>
          <p:cNvSpPr/>
          <p:nvPr/>
        </p:nvSpPr>
        <p:spPr>
          <a:xfrm>
            <a:off x="11150737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4" h="222250">
                <a:moveTo>
                  <a:pt x="229069" y="81280"/>
                </a:moveTo>
                <a:lnTo>
                  <a:pt x="222338" y="81280"/>
                </a:lnTo>
                <a:lnTo>
                  <a:pt x="222338" y="60960"/>
                </a:lnTo>
                <a:lnTo>
                  <a:pt x="215595" y="60960"/>
                </a:lnTo>
                <a:lnTo>
                  <a:pt x="215595" y="54610"/>
                </a:lnTo>
                <a:lnTo>
                  <a:pt x="215595" y="46990"/>
                </a:lnTo>
                <a:lnTo>
                  <a:pt x="208864" y="4699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7940"/>
                </a:lnTo>
                <a:lnTo>
                  <a:pt x="188645" y="27940"/>
                </a:lnTo>
                <a:lnTo>
                  <a:pt x="188645" y="20320"/>
                </a:lnTo>
                <a:lnTo>
                  <a:pt x="188645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61696" y="7620"/>
                </a:lnTo>
                <a:lnTo>
                  <a:pt x="161696" y="0"/>
                </a:lnTo>
                <a:lnTo>
                  <a:pt x="80848" y="0"/>
                </a:lnTo>
                <a:lnTo>
                  <a:pt x="80848" y="7620"/>
                </a:lnTo>
                <a:lnTo>
                  <a:pt x="67373" y="7620"/>
                </a:lnTo>
                <a:lnTo>
                  <a:pt x="67373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24" y="20320"/>
                </a:lnTo>
                <a:lnTo>
                  <a:pt x="40424" y="27940"/>
                </a:lnTo>
                <a:lnTo>
                  <a:pt x="33680" y="27940"/>
                </a:lnTo>
                <a:lnTo>
                  <a:pt x="33680" y="34290"/>
                </a:lnTo>
                <a:lnTo>
                  <a:pt x="20205" y="34290"/>
                </a:lnTo>
                <a:lnTo>
                  <a:pt x="20205" y="46990"/>
                </a:lnTo>
                <a:lnTo>
                  <a:pt x="20205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6731" y="60960"/>
                </a:lnTo>
                <a:lnTo>
                  <a:pt x="6731" y="81280"/>
                </a:lnTo>
                <a:lnTo>
                  <a:pt x="0" y="8128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48590"/>
                </a:lnTo>
                <a:lnTo>
                  <a:pt x="13474" y="148590"/>
                </a:lnTo>
                <a:lnTo>
                  <a:pt x="13474" y="154940"/>
                </a:lnTo>
                <a:lnTo>
                  <a:pt x="13474" y="168910"/>
                </a:lnTo>
                <a:lnTo>
                  <a:pt x="20205" y="168910"/>
                </a:lnTo>
                <a:lnTo>
                  <a:pt x="20205" y="175260"/>
                </a:lnTo>
                <a:lnTo>
                  <a:pt x="20205" y="18288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80" y="189230"/>
                </a:lnTo>
                <a:lnTo>
                  <a:pt x="33680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53898" y="201930"/>
                </a:lnTo>
                <a:lnTo>
                  <a:pt x="53898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41490" y="222250"/>
                </a:lnTo>
                <a:lnTo>
                  <a:pt x="141490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8645" y="209550"/>
                </a:lnTo>
                <a:lnTo>
                  <a:pt x="188645" y="201930"/>
                </a:lnTo>
                <a:lnTo>
                  <a:pt x="188645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8864" y="189230"/>
                </a:lnTo>
                <a:lnTo>
                  <a:pt x="208864" y="182880"/>
                </a:lnTo>
                <a:lnTo>
                  <a:pt x="208864" y="175260"/>
                </a:lnTo>
                <a:lnTo>
                  <a:pt x="215595" y="17526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54940"/>
                </a:lnTo>
                <a:lnTo>
                  <a:pt x="229069" y="154940"/>
                </a:lnTo>
                <a:lnTo>
                  <a:pt x="229069" y="148590"/>
                </a:lnTo>
                <a:lnTo>
                  <a:pt x="229069" y="142240"/>
                </a:lnTo>
                <a:lnTo>
                  <a:pt x="229069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6" name="bg object 116"/>
          <p:cNvSpPr/>
          <p:nvPr/>
        </p:nvSpPr>
        <p:spPr>
          <a:xfrm>
            <a:off x="10896603" y="13122821"/>
            <a:ext cx="280225" cy="227329"/>
          </a:xfrm>
          <a:custGeom>
            <a:avLst/>
            <a:gdLst/>
            <a:ahLst/>
            <a:cxnLst/>
            <a:rect l="l" t="t" r="r" b="b"/>
            <a:pathLst>
              <a:path w="222884" h="227330">
                <a:moveTo>
                  <a:pt x="222338" y="72390"/>
                </a:moveTo>
                <a:lnTo>
                  <a:pt x="215607" y="72390"/>
                </a:lnTo>
                <a:lnTo>
                  <a:pt x="215607" y="66040"/>
                </a:lnTo>
                <a:lnTo>
                  <a:pt x="215607" y="58420"/>
                </a:lnTo>
                <a:lnTo>
                  <a:pt x="208864" y="58420"/>
                </a:lnTo>
                <a:lnTo>
                  <a:pt x="208864" y="52070"/>
                </a:lnTo>
                <a:lnTo>
                  <a:pt x="202133" y="52070"/>
                </a:lnTo>
                <a:lnTo>
                  <a:pt x="202133" y="45720"/>
                </a:lnTo>
                <a:lnTo>
                  <a:pt x="202133" y="39370"/>
                </a:lnTo>
                <a:lnTo>
                  <a:pt x="195389" y="39370"/>
                </a:lnTo>
                <a:lnTo>
                  <a:pt x="195389" y="31750"/>
                </a:lnTo>
                <a:lnTo>
                  <a:pt x="188658" y="31750"/>
                </a:lnTo>
                <a:lnTo>
                  <a:pt x="188658" y="25400"/>
                </a:lnTo>
                <a:lnTo>
                  <a:pt x="175183" y="25400"/>
                </a:lnTo>
                <a:lnTo>
                  <a:pt x="175183" y="11430"/>
                </a:lnTo>
                <a:lnTo>
                  <a:pt x="175183" y="5080"/>
                </a:lnTo>
                <a:lnTo>
                  <a:pt x="154965" y="5080"/>
                </a:lnTo>
                <a:lnTo>
                  <a:pt x="154965" y="0"/>
                </a:lnTo>
                <a:lnTo>
                  <a:pt x="94335" y="0"/>
                </a:lnTo>
                <a:lnTo>
                  <a:pt x="94335" y="5080"/>
                </a:lnTo>
                <a:lnTo>
                  <a:pt x="67373" y="5080"/>
                </a:lnTo>
                <a:lnTo>
                  <a:pt x="67373" y="11430"/>
                </a:lnTo>
                <a:lnTo>
                  <a:pt x="47167" y="11430"/>
                </a:lnTo>
                <a:lnTo>
                  <a:pt x="47167" y="25400"/>
                </a:lnTo>
                <a:lnTo>
                  <a:pt x="33693" y="25400"/>
                </a:lnTo>
                <a:lnTo>
                  <a:pt x="33693" y="31750"/>
                </a:lnTo>
                <a:lnTo>
                  <a:pt x="26949" y="31750"/>
                </a:lnTo>
                <a:lnTo>
                  <a:pt x="26949" y="39370"/>
                </a:lnTo>
                <a:lnTo>
                  <a:pt x="20218" y="39370"/>
                </a:lnTo>
                <a:lnTo>
                  <a:pt x="20218" y="45720"/>
                </a:lnTo>
                <a:lnTo>
                  <a:pt x="13474" y="45720"/>
                </a:lnTo>
                <a:lnTo>
                  <a:pt x="13474" y="52070"/>
                </a:lnTo>
                <a:lnTo>
                  <a:pt x="13474" y="58420"/>
                </a:lnTo>
                <a:lnTo>
                  <a:pt x="13474" y="66040"/>
                </a:lnTo>
                <a:lnTo>
                  <a:pt x="6743" y="66040"/>
                </a:lnTo>
                <a:lnTo>
                  <a:pt x="6743" y="72390"/>
                </a:lnTo>
                <a:lnTo>
                  <a:pt x="6743" y="78740"/>
                </a:lnTo>
                <a:lnTo>
                  <a:pt x="0" y="78740"/>
                </a:lnTo>
                <a:lnTo>
                  <a:pt x="0" y="133350"/>
                </a:lnTo>
                <a:lnTo>
                  <a:pt x="6743" y="133350"/>
                </a:lnTo>
                <a:lnTo>
                  <a:pt x="6743" y="160020"/>
                </a:lnTo>
                <a:lnTo>
                  <a:pt x="6743" y="166370"/>
                </a:lnTo>
                <a:lnTo>
                  <a:pt x="13474" y="166370"/>
                </a:lnTo>
                <a:lnTo>
                  <a:pt x="13474" y="173990"/>
                </a:lnTo>
                <a:lnTo>
                  <a:pt x="13474" y="180340"/>
                </a:lnTo>
                <a:lnTo>
                  <a:pt x="20218" y="180340"/>
                </a:lnTo>
                <a:lnTo>
                  <a:pt x="20218" y="186690"/>
                </a:lnTo>
                <a:lnTo>
                  <a:pt x="26949" y="186690"/>
                </a:lnTo>
                <a:lnTo>
                  <a:pt x="26949" y="194310"/>
                </a:lnTo>
                <a:lnTo>
                  <a:pt x="26949" y="200660"/>
                </a:lnTo>
                <a:lnTo>
                  <a:pt x="47167" y="200660"/>
                </a:lnTo>
                <a:lnTo>
                  <a:pt x="47167" y="207010"/>
                </a:lnTo>
                <a:lnTo>
                  <a:pt x="53898" y="207010"/>
                </a:lnTo>
                <a:lnTo>
                  <a:pt x="53898" y="214630"/>
                </a:lnTo>
                <a:lnTo>
                  <a:pt x="67373" y="214630"/>
                </a:lnTo>
                <a:lnTo>
                  <a:pt x="67373" y="220980"/>
                </a:lnTo>
                <a:lnTo>
                  <a:pt x="80848" y="220980"/>
                </a:lnTo>
                <a:lnTo>
                  <a:pt x="80848" y="227330"/>
                </a:lnTo>
                <a:lnTo>
                  <a:pt x="141490" y="227330"/>
                </a:lnTo>
                <a:lnTo>
                  <a:pt x="141490" y="220980"/>
                </a:lnTo>
                <a:lnTo>
                  <a:pt x="161709" y="220980"/>
                </a:lnTo>
                <a:lnTo>
                  <a:pt x="161709" y="214630"/>
                </a:lnTo>
                <a:lnTo>
                  <a:pt x="161709" y="207010"/>
                </a:lnTo>
                <a:lnTo>
                  <a:pt x="175183" y="207010"/>
                </a:lnTo>
                <a:lnTo>
                  <a:pt x="175183" y="200660"/>
                </a:lnTo>
                <a:lnTo>
                  <a:pt x="188658" y="200660"/>
                </a:lnTo>
                <a:lnTo>
                  <a:pt x="188658" y="194310"/>
                </a:lnTo>
                <a:lnTo>
                  <a:pt x="195389" y="194310"/>
                </a:lnTo>
                <a:lnTo>
                  <a:pt x="195389" y="186690"/>
                </a:lnTo>
                <a:lnTo>
                  <a:pt x="208864" y="186690"/>
                </a:lnTo>
                <a:lnTo>
                  <a:pt x="208864" y="180340"/>
                </a:lnTo>
                <a:lnTo>
                  <a:pt x="208864" y="173990"/>
                </a:lnTo>
                <a:lnTo>
                  <a:pt x="215607" y="173990"/>
                </a:lnTo>
                <a:lnTo>
                  <a:pt x="215607" y="166370"/>
                </a:lnTo>
                <a:lnTo>
                  <a:pt x="215607" y="160020"/>
                </a:lnTo>
                <a:lnTo>
                  <a:pt x="222338" y="160020"/>
                </a:lnTo>
                <a:lnTo>
                  <a:pt x="222338" y="133350"/>
                </a:lnTo>
                <a:lnTo>
                  <a:pt x="222338" y="78740"/>
                </a:lnTo>
                <a:lnTo>
                  <a:pt x="222338" y="7239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7" name="bg object 117"/>
          <p:cNvSpPr/>
          <p:nvPr/>
        </p:nvSpPr>
        <p:spPr>
          <a:xfrm>
            <a:off x="10151172" y="12945019"/>
            <a:ext cx="1728456" cy="1270000"/>
          </a:xfrm>
          <a:custGeom>
            <a:avLst/>
            <a:gdLst/>
            <a:ahLst/>
            <a:cxnLst/>
            <a:rect l="l" t="t" r="r" b="b"/>
            <a:pathLst>
              <a:path w="1374775" h="1270000">
                <a:moveTo>
                  <a:pt x="1374457" y="0"/>
                </a:moveTo>
                <a:lnTo>
                  <a:pt x="0" y="0"/>
                </a:lnTo>
                <a:lnTo>
                  <a:pt x="0" y="177800"/>
                </a:lnTo>
                <a:lnTo>
                  <a:pt x="0" y="190500"/>
                </a:lnTo>
                <a:lnTo>
                  <a:pt x="0" y="1270000"/>
                </a:lnTo>
                <a:lnTo>
                  <a:pt x="1374457" y="1270000"/>
                </a:lnTo>
                <a:lnTo>
                  <a:pt x="1374457" y="609600"/>
                </a:lnTo>
                <a:lnTo>
                  <a:pt x="970203" y="609600"/>
                </a:lnTo>
                <a:lnTo>
                  <a:pt x="970203" y="596900"/>
                </a:lnTo>
                <a:lnTo>
                  <a:pt x="949998" y="596900"/>
                </a:lnTo>
                <a:lnTo>
                  <a:pt x="949998" y="584200"/>
                </a:lnTo>
                <a:lnTo>
                  <a:pt x="929779" y="584200"/>
                </a:lnTo>
                <a:lnTo>
                  <a:pt x="929779" y="571500"/>
                </a:lnTo>
                <a:lnTo>
                  <a:pt x="902830" y="571500"/>
                </a:lnTo>
                <a:lnTo>
                  <a:pt x="902830" y="584200"/>
                </a:lnTo>
                <a:lnTo>
                  <a:pt x="902830" y="596900"/>
                </a:lnTo>
                <a:lnTo>
                  <a:pt x="902830" y="609600"/>
                </a:lnTo>
                <a:lnTo>
                  <a:pt x="902830" y="685800"/>
                </a:lnTo>
                <a:lnTo>
                  <a:pt x="889355" y="685800"/>
                </a:lnTo>
                <a:lnTo>
                  <a:pt x="889355" y="711200"/>
                </a:lnTo>
                <a:lnTo>
                  <a:pt x="882611" y="711200"/>
                </a:lnTo>
                <a:lnTo>
                  <a:pt x="882611" y="723900"/>
                </a:lnTo>
                <a:lnTo>
                  <a:pt x="869137" y="723900"/>
                </a:lnTo>
                <a:lnTo>
                  <a:pt x="869137" y="749300"/>
                </a:lnTo>
                <a:lnTo>
                  <a:pt x="848931" y="749300"/>
                </a:lnTo>
                <a:lnTo>
                  <a:pt x="848931" y="762000"/>
                </a:lnTo>
                <a:lnTo>
                  <a:pt x="842200" y="762000"/>
                </a:lnTo>
                <a:lnTo>
                  <a:pt x="842200" y="774700"/>
                </a:lnTo>
                <a:lnTo>
                  <a:pt x="970203" y="774700"/>
                </a:lnTo>
                <a:lnTo>
                  <a:pt x="970203" y="787400"/>
                </a:lnTo>
                <a:lnTo>
                  <a:pt x="983678" y="787400"/>
                </a:lnTo>
                <a:lnTo>
                  <a:pt x="983678" y="800100"/>
                </a:lnTo>
                <a:lnTo>
                  <a:pt x="1003896" y="800100"/>
                </a:lnTo>
                <a:lnTo>
                  <a:pt x="1003896" y="812800"/>
                </a:lnTo>
                <a:lnTo>
                  <a:pt x="1010627" y="812800"/>
                </a:lnTo>
                <a:lnTo>
                  <a:pt x="1010627" y="825500"/>
                </a:lnTo>
                <a:lnTo>
                  <a:pt x="1017371" y="825500"/>
                </a:lnTo>
                <a:lnTo>
                  <a:pt x="1017371" y="850900"/>
                </a:lnTo>
                <a:lnTo>
                  <a:pt x="1024102" y="850900"/>
                </a:lnTo>
                <a:lnTo>
                  <a:pt x="1024102" y="927100"/>
                </a:lnTo>
                <a:lnTo>
                  <a:pt x="1017371" y="927100"/>
                </a:lnTo>
                <a:lnTo>
                  <a:pt x="1017371" y="939800"/>
                </a:lnTo>
                <a:lnTo>
                  <a:pt x="1003896" y="939800"/>
                </a:lnTo>
                <a:lnTo>
                  <a:pt x="1003896" y="952500"/>
                </a:lnTo>
                <a:lnTo>
                  <a:pt x="997153" y="952500"/>
                </a:lnTo>
                <a:lnTo>
                  <a:pt x="997153" y="965200"/>
                </a:lnTo>
                <a:lnTo>
                  <a:pt x="983678" y="965200"/>
                </a:lnTo>
                <a:lnTo>
                  <a:pt x="983678" y="977900"/>
                </a:lnTo>
                <a:lnTo>
                  <a:pt x="963472" y="977900"/>
                </a:lnTo>
                <a:lnTo>
                  <a:pt x="963472" y="990600"/>
                </a:lnTo>
                <a:lnTo>
                  <a:pt x="862406" y="990600"/>
                </a:lnTo>
                <a:lnTo>
                  <a:pt x="862406" y="977900"/>
                </a:lnTo>
                <a:lnTo>
                  <a:pt x="848931" y="977900"/>
                </a:lnTo>
                <a:lnTo>
                  <a:pt x="848931" y="965200"/>
                </a:lnTo>
                <a:lnTo>
                  <a:pt x="828713" y="965200"/>
                </a:lnTo>
                <a:lnTo>
                  <a:pt x="828713" y="952500"/>
                </a:lnTo>
                <a:lnTo>
                  <a:pt x="586168" y="952500"/>
                </a:lnTo>
                <a:lnTo>
                  <a:pt x="586168" y="965200"/>
                </a:lnTo>
                <a:lnTo>
                  <a:pt x="565950" y="965200"/>
                </a:lnTo>
                <a:lnTo>
                  <a:pt x="565950" y="977900"/>
                </a:lnTo>
                <a:lnTo>
                  <a:pt x="552475" y="977900"/>
                </a:lnTo>
                <a:lnTo>
                  <a:pt x="552475" y="990600"/>
                </a:lnTo>
                <a:lnTo>
                  <a:pt x="444677" y="990600"/>
                </a:lnTo>
                <a:lnTo>
                  <a:pt x="444677" y="977900"/>
                </a:lnTo>
                <a:lnTo>
                  <a:pt x="431203" y="977900"/>
                </a:lnTo>
                <a:lnTo>
                  <a:pt x="431203" y="965200"/>
                </a:lnTo>
                <a:lnTo>
                  <a:pt x="417728" y="965200"/>
                </a:lnTo>
                <a:lnTo>
                  <a:pt x="417728" y="952500"/>
                </a:lnTo>
                <a:lnTo>
                  <a:pt x="410984" y="952500"/>
                </a:lnTo>
                <a:lnTo>
                  <a:pt x="410984" y="939800"/>
                </a:lnTo>
                <a:lnTo>
                  <a:pt x="397510" y="939800"/>
                </a:lnTo>
                <a:lnTo>
                  <a:pt x="397510" y="927100"/>
                </a:lnTo>
                <a:lnTo>
                  <a:pt x="390779" y="927100"/>
                </a:lnTo>
                <a:lnTo>
                  <a:pt x="390779" y="914400"/>
                </a:lnTo>
                <a:lnTo>
                  <a:pt x="384035" y="914400"/>
                </a:lnTo>
                <a:lnTo>
                  <a:pt x="384035" y="838200"/>
                </a:lnTo>
                <a:lnTo>
                  <a:pt x="390779" y="838200"/>
                </a:lnTo>
                <a:lnTo>
                  <a:pt x="390779" y="825500"/>
                </a:lnTo>
                <a:lnTo>
                  <a:pt x="397510" y="825500"/>
                </a:lnTo>
                <a:lnTo>
                  <a:pt x="397510" y="812800"/>
                </a:lnTo>
                <a:lnTo>
                  <a:pt x="410984" y="812800"/>
                </a:lnTo>
                <a:lnTo>
                  <a:pt x="410984" y="800100"/>
                </a:lnTo>
                <a:lnTo>
                  <a:pt x="417728" y="800100"/>
                </a:lnTo>
                <a:lnTo>
                  <a:pt x="417728" y="787400"/>
                </a:lnTo>
                <a:lnTo>
                  <a:pt x="444677" y="787400"/>
                </a:lnTo>
                <a:lnTo>
                  <a:pt x="444677" y="774700"/>
                </a:lnTo>
                <a:lnTo>
                  <a:pt x="565950" y="774700"/>
                </a:lnTo>
                <a:lnTo>
                  <a:pt x="565950" y="749300"/>
                </a:lnTo>
                <a:lnTo>
                  <a:pt x="552475" y="749300"/>
                </a:lnTo>
                <a:lnTo>
                  <a:pt x="552475" y="736600"/>
                </a:lnTo>
                <a:lnTo>
                  <a:pt x="539000" y="736600"/>
                </a:lnTo>
                <a:lnTo>
                  <a:pt x="539000" y="723900"/>
                </a:lnTo>
                <a:lnTo>
                  <a:pt x="532269" y="723900"/>
                </a:lnTo>
                <a:lnTo>
                  <a:pt x="532269" y="711200"/>
                </a:lnTo>
                <a:lnTo>
                  <a:pt x="525526" y="711200"/>
                </a:lnTo>
                <a:lnTo>
                  <a:pt x="525526" y="698500"/>
                </a:lnTo>
                <a:lnTo>
                  <a:pt x="518782" y="698500"/>
                </a:lnTo>
                <a:lnTo>
                  <a:pt x="518782" y="685800"/>
                </a:lnTo>
                <a:lnTo>
                  <a:pt x="512051" y="685800"/>
                </a:lnTo>
                <a:lnTo>
                  <a:pt x="512051" y="660400"/>
                </a:lnTo>
                <a:lnTo>
                  <a:pt x="505320" y="660400"/>
                </a:lnTo>
                <a:lnTo>
                  <a:pt x="505320" y="635000"/>
                </a:lnTo>
                <a:lnTo>
                  <a:pt x="316661" y="635000"/>
                </a:lnTo>
                <a:lnTo>
                  <a:pt x="316661" y="622300"/>
                </a:lnTo>
                <a:lnTo>
                  <a:pt x="303187" y="622300"/>
                </a:lnTo>
                <a:lnTo>
                  <a:pt x="303187" y="609600"/>
                </a:lnTo>
                <a:lnTo>
                  <a:pt x="296456" y="609600"/>
                </a:lnTo>
                <a:lnTo>
                  <a:pt x="296456" y="596900"/>
                </a:lnTo>
                <a:lnTo>
                  <a:pt x="282968" y="596900"/>
                </a:lnTo>
                <a:lnTo>
                  <a:pt x="282968" y="584200"/>
                </a:lnTo>
                <a:lnTo>
                  <a:pt x="276237" y="584200"/>
                </a:lnTo>
                <a:lnTo>
                  <a:pt x="276237" y="571500"/>
                </a:lnTo>
                <a:lnTo>
                  <a:pt x="269506" y="571500"/>
                </a:lnTo>
                <a:lnTo>
                  <a:pt x="269506" y="558800"/>
                </a:lnTo>
                <a:lnTo>
                  <a:pt x="262763" y="558800"/>
                </a:lnTo>
                <a:lnTo>
                  <a:pt x="262763" y="508000"/>
                </a:lnTo>
                <a:lnTo>
                  <a:pt x="269506" y="508000"/>
                </a:lnTo>
                <a:lnTo>
                  <a:pt x="269506" y="482600"/>
                </a:lnTo>
                <a:lnTo>
                  <a:pt x="276237" y="482600"/>
                </a:lnTo>
                <a:lnTo>
                  <a:pt x="276237" y="469900"/>
                </a:lnTo>
                <a:lnTo>
                  <a:pt x="282968" y="469900"/>
                </a:lnTo>
                <a:lnTo>
                  <a:pt x="282968" y="457200"/>
                </a:lnTo>
                <a:lnTo>
                  <a:pt x="296456" y="457200"/>
                </a:lnTo>
                <a:lnTo>
                  <a:pt x="296456" y="444500"/>
                </a:lnTo>
                <a:lnTo>
                  <a:pt x="309930" y="444500"/>
                </a:lnTo>
                <a:lnTo>
                  <a:pt x="309930" y="431800"/>
                </a:lnTo>
                <a:lnTo>
                  <a:pt x="323405" y="431800"/>
                </a:lnTo>
                <a:lnTo>
                  <a:pt x="323405" y="419100"/>
                </a:lnTo>
                <a:lnTo>
                  <a:pt x="336880" y="419100"/>
                </a:lnTo>
                <a:lnTo>
                  <a:pt x="336880" y="406400"/>
                </a:lnTo>
                <a:lnTo>
                  <a:pt x="660285" y="406400"/>
                </a:lnTo>
                <a:lnTo>
                  <a:pt x="660285" y="393700"/>
                </a:lnTo>
                <a:lnTo>
                  <a:pt x="640067" y="393700"/>
                </a:lnTo>
                <a:lnTo>
                  <a:pt x="640067" y="381000"/>
                </a:lnTo>
                <a:lnTo>
                  <a:pt x="619848" y="381000"/>
                </a:lnTo>
                <a:lnTo>
                  <a:pt x="619848" y="368300"/>
                </a:lnTo>
                <a:lnTo>
                  <a:pt x="606374" y="368300"/>
                </a:lnTo>
                <a:lnTo>
                  <a:pt x="606374" y="355600"/>
                </a:lnTo>
                <a:lnTo>
                  <a:pt x="599643" y="355600"/>
                </a:lnTo>
                <a:lnTo>
                  <a:pt x="599643" y="317500"/>
                </a:lnTo>
                <a:lnTo>
                  <a:pt x="592899" y="317500"/>
                </a:lnTo>
                <a:lnTo>
                  <a:pt x="592899" y="266700"/>
                </a:lnTo>
                <a:lnTo>
                  <a:pt x="599643" y="266700"/>
                </a:lnTo>
                <a:lnTo>
                  <a:pt x="599643" y="254000"/>
                </a:lnTo>
                <a:lnTo>
                  <a:pt x="606374" y="254000"/>
                </a:lnTo>
                <a:lnTo>
                  <a:pt x="606374" y="228600"/>
                </a:lnTo>
                <a:lnTo>
                  <a:pt x="619848" y="228600"/>
                </a:lnTo>
                <a:lnTo>
                  <a:pt x="619848" y="215900"/>
                </a:lnTo>
                <a:lnTo>
                  <a:pt x="626592" y="215900"/>
                </a:lnTo>
                <a:lnTo>
                  <a:pt x="626592" y="203200"/>
                </a:lnTo>
                <a:lnTo>
                  <a:pt x="640067" y="203200"/>
                </a:lnTo>
                <a:lnTo>
                  <a:pt x="640067" y="190500"/>
                </a:lnTo>
                <a:lnTo>
                  <a:pt x="687235" y="190500"/>
                </a:lnTo>
                <a:lnTo>
                  <a:pt x="687235" y="177800"/>
                </a:lnTo>
                <a:lnTo>
                  <a:pt x="1374457" y="177800"/>
                </a:lnTo>
                <a:lnTo>
                  <a:pt x="1374457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8" name="bg object 118"/>
          <p:cNvSpPr/>
          <p:nvPr/>
        </p:nvSpPr>
        <p:spPr>
          <a:xfrm>
            <a:off x="10667888" y="13122819"/>
            <a:ext cx="1211915" cy="787400"/>
          </a:xfrm>
          <a:custGeom>
            <a:avLst/>
            <a:gdLst/>
            <a:ahLst/>
            <a:cxnLst/>
            <a:rect l="l" t="t" r="r" b="b"/>
            <a:pathLst>
              <a:path w="963929" h="787400">
                <a:moveTo>
                  <a:pt x="451421" y="596900"/>
                </a:moveTo>
                <a:lnTo>
                  <a:pt x="417728" y="596900"/>
                </a:lnTo>
                <a:lnTo>
                  <a:pt x="417728" y="609600"/>
                </a:lnTo>
                <a:lnTo>
                  <a:pt x="390779" y="609600"/>
                </a:lnTo>
                <a:lnTo>
                  <a:pt x="390779" y="622300"/>
                </a:lnTo>
                <a:lnTo>
                  <a:pt x="357098" y="622300"/>
                </a:lnTo>
                <a:lnTo>
                  <a:pt x="357098" y="635000"/>
                </a:lnTo>
                <a:lnTo>
                  <a:pt x="222338" y="635000"/>
                </a:lnTo>
                <a:lnTo>
                  <a:pt x="222338" y="622300"/>
                </a:lnTo>
                <a:lnTo>
                  <a:pt x="195389" y="622300"/>
                </a:lnTo>
                <a:lnTo>
                  <a:pt x="195389" y="609600"/>
                </a:lnTo>
                <a:lnTo>
                  <a:pt x="175183" y="609600"/>
                </a:lnTo>
                <a:lnTo>
                  <a:pt x="175183" y="596900"/>
                </a:lnTo>
                <a:lnTo>
                  <a:pt x="148234" y="596900"/>
                </a:lnTo>
                <a:lnTo>
                  <a:pt x="148234" y="609600"/>
                </a:lnTo>
                <a:lnTo>
                  <a:pt x="161709" y="609600"/>
                </a:lnTo>
                <a:lnTo>
                  <a:pt x="161709" y="622300"/>
                </a:lnTo>
                <a:lnTo>
                  <a:pt x="181914" y="622300"/>
                </a:lnTo>
                <a:lnTo>
                  <a:pt x="181914" y="635000"/>
                </a:lnTo>
                <a:lnTo>
                  <a:pt x="188658" y="635000"/>
                </a:lnTo>
                <a:lnTo>
                  <a:pt x="188658" y="647700"/>
                </a:lnTo>
                <a:lnTo>
                  <a:pt x="195389" y="647700"/>
                </a:lnTo>
                <a:lnTo>
                  <a:pt x="195389" y="660400"/>
                </a:lnTo>
                <a:lnTo>
                  <a:pt x="202133" y="660400"/>
                </a:lnTo>
                <a:lnTo>
                  <a:pt x="202133" y="673100"/>
                </a:lnTo>
                <a:lnTo>
                  <a:pt x="202133" y="736600"/>
                </a:lnTo>
                <a:lnTo>
                  <a:pt x="202133" y="749300"/>
                </a:lnTo>
                <a:lnTo>
                  <a:pt x="195389" y="749300"/>
                </a:lnTo>
                <a:lnTo>
                  <a:pt x="195389" y="762000"/>
                </a:lnTo>
                <a:lnTo>
                  <a:pt x="188658" y="762000"/>
                </a:lnTo>
                <a:lnTo>
                  <a:pt x="188658" y="774700"/>
                </a:lnTo>
                <a:lnTo>
                  <a:pt x="175183" y="774700"/>
                </a:lnTo>
                <a:lnTo>
                  <a:pt x="175183" y="787400"/>
                </a:lnTo>
                <a:lnTo>
                  <a:pt x="417728" y="787400"/>
                </a:lnTo>
                <a:lnTo>
                  <a:pt x="417728" y="774700"/>
                </a:lnTo>
                <a:lnTo>
                  <a:pt x="404253" y="774700"/>
                </a:lnTo>
                <a:lnTo>
                  <a:pt x="404253" y="762000"/>
                </a:lnTo>
                <a:lnTo>
                  <a:pt x="397522" y="762000"/>
                </a:lnTo>
                <a:lnTo>
                  <a:pt x="397522" y="749300"/>
                </a:lnTo>
                <a:lnTo>
                  <a:pt x="397522" y="736600"/>
                </a:lnTo>
                <a:lnTo>
                  <a:pt x="384048" y="736600"/>
                </a:lnTo>
                <a:lnTo>
                  <a:pt x="384048" y="673100"/>
                </a:lnTo>
                <a:lnTo>
                  <a:pt x="390779" y="673100"/>
                </a:lnTo>
                <a:lnTo>
                  <a:pt x="390779" y="660400"/>
                </a:lnTo>
                <a:lnTo>
                  <a:pt x="390779" y="647700"/>
                </a:lnTo>
                <a:lnTo>
                  <a:pt x="404253" y="647700"/>
                </a:lnTo>
                <a:lnTo>
                  <a:pt x="404253" y="635000"/>
                </a:lnTo>
                <a:lnTo>
                  <a:pt x="404253" y="622300"/>
                </a:lnTo>
                <a:lnTo>
                  <a:pt x="424472" y="622300"/>
                </a:lnTo>
                <a:lnTo>
                  <a:pt x="424472" y="609600"/>
                </a:lnTo>
                <a:lnTo>
                  <a:pt x="451421" y="609600"/>
                </a:lnTo>
                <a:lnTo>
                  <a:pt x="451421" y="596900"/>
                </a:lnTo>
                <a:close/>
              </a:path>
              <a:path w="963929" h="787400">
                <a:moveTo>
                  <a:pt x="963472" y="0"/>
                </a:moveTo>
                <a:lnTo>
                  <a:pt x="336880" y="0"/>
                </a:lnTo>
                <a:lnTo>
                  <a:pt x="336880" y="12700"/>
                </a:lnTo>
                <a:lnTo>
                  <a:pt x="357098" y="12700"/>
                </a:lnTo>
                <a:lnTo>
                  <a:pt x="357098" y="25400"/>
                </a:lnTo>
                <a:lnTo>
                  <a:pt x="370573" y="25400"/>
                </a:lnTo>
                <a:lnTo>
                  <a:pt x="370573" y="38100"/>
                </a:lnTo>
                <a:lnTo>
                  <a:pt x="377304" y="38100"/>
                </a:lnTo>
                <a:lnTo>
                  <a:pt x="377304" y="50800"/>
                </a:lnTo>
                <a:lnTo>
                  <a:pt x="384048" y="50800"/>
                </a:lnTo>
                <a:lnTo>
                  <a:pt x="384048" y="63500"/>
                </a:lnTo>
                <a:lnTo>
                  <a:pt x="397522" y="63500"/>
                </a:lnTo>
                <a:lnTo>
                  <a:pt x="397522" y="76200"/>
                </a:lnTo>
                <a:lnTo>
                  <a:pt x="404253" y="76200"/>
                </a:lnTo>
                <a:lnTo>
                  <a:pt x="404253" y="165100"/>
                </a:lnTo>
                <a:lnTo>
                  <a:pt x="397522" y="165100"/>
                </a:lnTo>
                <a:lnTo>
                  <a:pt x="397522" y="177800"/>
                </a:lnTo>
                <a:lnTo>
                  <a:pt x="390779" y="177800"/>
                </a:lnTo>
                <a:lnTo>
                  <a:pt x="390779" y="190500"/>
                </a:lnTo>
                <a:lnTo>
                  <a:pt x="377304" y="190500"/>
                </a:lnTo>
                <a:lnTo>
                  <a:pt x="377304" y="203200"/>
                </a:lnTo>
                <a:lnTo>
                  <a:pt x="357098" y="203200"/>
                </a:lnTo>
                <a:lnTo>
                  <a:pt x="357098" y="215900"/>
                </a:lnTo>
                <a:lnTo>
                  <a:pt x="343623" y="215900"/>
                </a:lnTo>
                <a:lnTo>
                  <a:pt x="343623" y="228600"/>
                </a:lnTo>
                <a:lnTo>
                  <a:pt x="0" y="228600"/>
                </a:lnTo>
                <a:lnTo>
                  <a:pt x="0" y="241300"/>
                </a:lnTo>
                <a:lnTo>
                  <a:pt x="33693" y="241300"/>
                </a:lnTo>
                <a:lnTo>
                  <a:pt x="33693" y="254000"/>
                </a:lnTo>
                <a:lnTo>
                  <a:pt x="33693" y="266700"/>
                </a:lnTo>
                <a:lnTo>
                  <a:pt x="53911" y="266700"/>
                </a:lnTo>
                <a:lnTo>
                  <a:pt x="53911" y="279400"/>
                </a:lnTo>
                <a:lnTo>
                  <a:pt x="67373" y="279400"/>
                </a:lnTo>
                <a:lnTo>
                  <a:pt x="67373" y="292100"/>
                </a:lnTo>
                <a:lnTo>
                  <a:pt x="67373" y="304800"/>
                </a:lnTo>
                <a:lnTo>
                  <a:pt x="74117" y="304800"/>
                </a:lnTo>
                <a:lnTo>
                  <a:pt x="74117" y="317500"/>
                </a:lnTo>
                <a:lnTo>
                  <a:pt x="74117" y="330200"/>
                </a:lnTo>
                <a:lnTo>
                  <a:pt x="80848" y="330200"/>
                </a:lnTo>
                <a:lnTo>
                  <a:pt x="80848" y="342900"/>
                </a:lnTo>
                <a:lnTo>
                  <a:pt x="80848" y="355600"/>
                </a:lnTo>
                <a:lnTo>
                  <a:pt x="80848" y="368300"/>
                </a:lnTo>
                <a:lnTo>
                  <a:pt x="80848" y="381000"/>
                </a:lnTo>
                <a:lnTo>
                  <a:pt x="74117" y="381000"/>
                </a:lnTo>
                <a:lnTo>
                  <a:pt x="74117" y="406400"/>
                </a:lnTo>
                <a:lnTo>
                  <a:pt x="60642" y="406400"/>
                </a:lnTo>
                <a:lnTo>
                  <a:pt x="60642" y="419100"/>
                </a:lnTo>
                <a:lnTo>
                  <a:pt x="53911" y="419100"/>
                </a:lnTo>
                <a:lnTo>
                  <a:pt x="53911" y="431800"/>
                </a:lnTo>
                <a:lnTo>
                  <a:pt x="40436" y="431800"/>
                </a:lnTo>
                <a:lnTo>
                  <a:pt x="40436" y="444500"/>
                </a:lnTo>
                <a:lnTo>
                  <a:pt x="20218" y="444500"/>
                </a:lnTo>
                <a:lnTo>
                  <a:pt x="20218" y="457200"/>
                </a:lnTo>
                <a:lnTo>
                  <a:pt x="94335" y="457200"/>
                </a:lnTo>
                <a:lnTo>
                  <a:pt x="94335" y="444500"/>
                </a:lnTo>
                <a:lnTo>
                  <a:pt x="94335" y="431800"/>
                </a:lnTo>
                <a:lnTo>
                  <a:pt x="94335" y="419100"/>
                </a:lnTo>
                <a:lnTo>
                  <a:pt x="94335" y="406400"/>
                </a:lnTo>
                <a:lnTo>
                  <a:pt x="101066" y="406400"/>
                </a:lnTo>
                <a:lnTo>
                  <a:pt x="101066" y="381000"/>
                </a:lnTo>
                <a:lnTo>
                  <a:pt x="107797" y="381000"/>
                </a:lnTo>
                <a:lnTo>
                  <a:pt x="107797" y="368300"/>
                </a:lnTo>
                <a:lnTo>
                  <a:pt x="114541" y="368300"/>
                </a:lnTo>
                <a:lnTo>
                  <a:pt x="114541" y="355600"/>
                </a:lnTo>
                <a:lnTo>
                  <a:pt x="121285" y="355600"/>
                </a:lnTo>
                <a:lnTo>
                  <a:pt x="121285" y="342900"/>
                </a:lnTo>
                <a:lnTo>
                  <a:pt x="128016" y="342900"/>
                </a:lnTo>
                <a:lnTo>
                  <a:pt x="128016" y="330200"/>
                </a:lnTo>
                <a:lnTo>
                  <a:pt x="134759" y="330200"/>
                </a:lnTo>
                <a:lnTo>
                  <a:pt x="134759" y="317500"/>
                </a:lnTo>
                <a:lnTo>
                  <a:pt x="148234" y="317500"/>
                </a:lnTo>
                <a:lnTo>
                  <a:pt x="148234" y="304800"/>
                </a:lnTo>
                <a:lnTo>
                  <a:pt x="161709" y="304800"/>
                </a:lnTo>
                <a:lnTo>
                  <a:pt x="161709" y="292100"/>
                </a:lnTo>
                <a:lnTo>
                  <a:pt x="175183" y="292100"/>
                </a:lnTo>
                <a:lnTo>
                  <a:pt x="175183" y="279400"/>
                </a:lnTo>
                <a:lnTo>
                  <a:pt x="202133" y="279400"/>
                </a:lnTo>
                <a:lnTo>
                  <a:pt x="202133" y="266700"/>
                </a:lnTo>
                <a:lnTo>
                  <a:pt x="229082" y="266700"/>
                </a:lnTo>
                <a:lnTo>
                  <a:pt x="229082" y="254000"/>
                </a:lnTo>
                <a:lnTo>
                  <a:pt x="357098" y="254000"/>
                </a:lnTo>
                <a:lnTo>
                  <a:pt x="357098" y="266700"/>
                </a:lnTo>
                <a:lnTo>
                  <a:pt x="390779" y="266700"/>
                </a:lnTo>
                <a:lnTo>
                  <a:pt x="390779" y="279400"/>
                </a:lnTo>
                <a:lnTo>
                  <a:pt x="404253" y="279400"/>
                </a:lnTo>
                <a:lnTo>
                  <a:pt x="404253" y="292100"/>
                </a:lnTo>
                <a:lnTo>
                  <a:pt x="424472" y="292100"/>
                </a:lnTo>
                <a:lnTo>
                  <a:pt x="424472" y="304800"/>
                </a:lnTo>
                <a:lnTo>
                  <a:pt x="437946" y="304800"/>
                </a:lnTo>
                <a:lnTo>
                  <a:pt x="437946" y="317500"/>
                </a:lnTo>
                <a:lnTo>
                  <a:pt x="458152" y="317500"/>
                </a:lnTo>
                <a:lnTo>
                  <a:pt x="458152" y="342900"/>
                </a:lnTo>
                <a:lnTo>
                  <a:pt x="464896" y="342900"/>
                </a:lnTo>
                <a:lnTo>
                  <a:pt x="464896" y="355600"/>
                </a:lnTo>
                <a:lnTo>
                  <a:pt x="471627" y="355600"/>
                </a:lnTo>
                <a:lnTo>
                  <a:pt x="471627" y="368300"/>
                </a:lnTo>
                <a:lnTo>
                  <a:pt x="478370" y="368300"/>
                </a:lnTo>
                <a:lnTo>
                  <a:pt x="478370" y="381000"/>
                </a:lnTo>
                <a:lnTo>
                  <a:pt x="485114" y="381000"/>
                </a:lnTo>
                <a:lnTo>
                  <a:pt x="485114" y="368300"/>
                </a:lnTo>
                <a:lnTo>
                  <a:pt x="485114" y="355600"/>
                </a:lnTo>
                <a:lnTo>
                  <a:pt x="491845" y="355600"/>
                </a:lnTo>
                <a:lnTo>
                  <a:pt x="491845" y="342900"/>
                </a:lnTo>
                <a:lnTo>
                  <a:pt x="491845" y="317500"/>
                </a:lnTo>
                <a:lnTo>
                  <a:pt x="491845" y="304800"/>
                </a:lnTo>
                <a:lnTo>
                  <a:pt x="491845" y="292100"/>
                </a:lnTo>
                <a:lnTo>
                  <a:pt x="498576" y="292100"/>
                </a:lnTo>
                <a:lnTo>
                  <a:pt x="498576" y="279400"/>
                </a:lnTo>
                <a:lnTo>
                  <a:pt x="505320" y="279400"/>
                </a:lnTo>
                <a:lnTo>
                  <a:pt x="505320" y="266700"/>
                </a:lnTo>
                <a:lnTo>
                  <a:pt x="512064" y="266700"/>
                </a:lnTo>
                <a:lnTo>
                  <a:pt x="512064" y="254000"/>
                </a:lnTo>
                <a:lnTo>
                  <a:pt x="518795" y="254000"/>
                </a:lnTo>
                <a:lnTo>
                  <a:pt x="518795" y="241300"/>
                </a:lnTo>
                <a:lnTo>
                  <a:pt x="532269" y="241300"/>
                </a:lnTo>
                <a:lnTo>
                  <a:pt x="532269" y="228600"/>
                </a:lnTo>
                <a:lnTo>
                  <a:pt x="552488" y="228600"/>
                </a:lnTo>
                <a:lnTo>
                  <a:pt x="552488" y="215900"/>
                </a:lnTo>
                <a:lnTo>
                  <a:pt x="667016" y="215900"/>
                </a:lnTo>
                <a:lnTo>
                  <a:pt x="667016" y="228600"/>
                </a:lnTo>
                <a:lnTo>
                  <a:pt x="687235" y="228600"/>
                </a:lnTo>
                <a:lnTo>
                  <a:pt x="687235" y="241300"/>
                </a:lnTo>
                <a:lnTo>
                  <a:pt x="700709" y="241300"/>
                </a:lnTo>
                <a:lnTo>
                  <a:pt x="700709" y="254000"/>
                </a:lnTo>
                <a:lnTo>
                  <a:pt x="707453" y="254000"/>
                </a:lnTo>
                <a:lnTo>
                  <a:pt x="707453" y="279400"/>
                </a:lnTo>
                <a:lnTo>
                  <a:pt x="720928" y="279400"/>
                </a:lnTo>
                <a:lnTo>
                  <a:pt x="720928" y="292100"/>
                </a:lnTo>
                <a:lnTo>
                  <a:pt x="727659" y="292100"/>
                </a:lnTo>
                <a:lnTo>
                  <a:pt x="727659" y="355600"/>
                </a:lnTo>
                <a:lnTo>
                  <a:pt x="720928" y="355600"/>
                </a:lnTo>
                <a:lnTo>
                  <a:pt x="720928" y="381000"/>
                </a:lnTo>
                <a:lnTo>
                  <a:pt x="707453" y="381000"/>
                </a:lnTo>
                <a:lnTo>
                  <a:pt x="707453" y="393700"/>
                </a:lnTo>
                <a:lnTo>
                  <a:pt x="700709" y="393700"/>
                </a:lnTo>
                <a:lnTo>
                  <a:pt x="700709" y="406400"/>
                </a:lnTo>
                <a:lnTo>
                  <a:pt x="687235" y="406400"/>
                </a:lnTo>
                <a:lnTo>
                  <a:pt x="687235" y="419100"/>
                </a:lnTo>
                <a:lnTo>
                  <a:pt x="667016" y="419100"/>
                </a:lnTo>
                <a:lnTo>
                  <a:pt x="667016" y="431800"/>
                </a:lnTo>
                <a:lnTo>
                  <a:pt x="963472" y="431800"/>
                </a:lnTo>
                <a:lnTo>
                  <a:pt x="963472" y="419100"/>
                </a:lnTo>
                <a:lnTo>
                  <a:pt x="963472" y="406400"/>
                </a:lnTo>
                <a:lnTo>
                  <a:pt x="963472" y="12700"/>
                </a:lnTo>
                <a:lnTo>
                  <a:pt x="963472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19" name="bg object 119"/>
          <p:cNvSpPr/>
          <p:nvPr/>
        </p:nvSpPr>
        <p:spPr>
          <a:xfrm>
            <a:off x="11913111" y="14205965"/>
            <a:ext cx="1643830" cy="9525"/>
          </a:xfrm>
          <a:custGeom>
            <a:avLst/>
            <a:gdLst/>
            <a:ahLst/>
            <a:cxnLst/>
            <a:rect l="l" t="t" r="r" b="b"/>
            <a:pathLst>
              <a:path w="1307465" h="9525">
                <a:moveTo>
                  <a:pt x="552488" y="6743"/>
                </a:moveTo>
                <a:lnTo>
                  <a:pt x="0" y="6743"/>
                </a:lnTo>
                <a:lnTo>
                  <a:pt x="0" y="9055"/>
                </a:lnTo>
                <a:lnTo>
                  <a:pt x="552488" y="9055"/>
                </a:lnTo>
                <a:lnTo>
                  <a:pt x="552488" y="6743"/>
                </a:lnTo>
                <a:close/>
              </a:path>
              <a:path w="1307465" h="9525">
                <a:moveTo>
                  <a:pt x="1307084" y="6743"/>
                </a:moveTo>
                <a:lnTo>
                  <a:pt x="714184" y="6743"/>
                </a:lnTo>
                <a:lnTo>
                  <a:pt x="714184" y="0"/>
                </a:lnTo>
                <a:lnTo>
                  <a:pt x="707440" y="0"/>
                </a:lnTo>
                <a:lnTo>
                  <a:pt x="707440" y="6743"/>
                </a:lnTo>
                <a:lnTo>
                  <a:pt x="572693" y="6743"/>
                </a:lnTo>
                <a:lnTo>
                  <a:pt x="572693" y="9055"/>
                </a:lnTo>
                <a:lnTo>
                  <a:pt x="1307084" y="9055"/>
                </a:lnTo>
                <a:lnTo>
                  <a:pt x="1307084" y="6743"/>
                </a:lnTo>
                <a:close/>
              </a:path>
            </a:pathLst>
          </a:custGeom>
          <a:solidFill>
            <a:srgbClr val="EDEBED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0" name="bg object 120"/>
          <p:cNvSpPr/>
          <p:nvPr/>
        </p:nvSpPr>
        <p:spPr>
          <a:xfrm>
            <a:off x="6779764" y="12945019"/>
            <a:ext cx="1635047" cy="1270000"/>
          </a:xfrm>
          <a:custGeom>
            <a:avLst/>
            <a:gdLst/>
            <a:ahLst/>
            <a:cxnLst/>
            <a:rect l="l" t="t" r="r" b="b"/>
            <a:pathLst>
              <a:path w="1300479" h="1270000">
                <a:moveTo>
                  <a:pt x="1300345" y="1257300"/>
                </a:moveTo>
                <a:lnTo>
                  <a:pt x="1280133" y="1257300"/>
                </a:lnTo>
                <a:lnTo>
                  <a:pt x="1280133" y="1270000"/>
                </a:lnTo>
                <a:lnTo>
                  <a:pt x="1300345" y="1270000"/>
                </a:lnTo>
                <a:lnTo>
                  <a:pt x="1300345" y="1257300"/>
                </a:lnTo>
                <a:close/>
              </a:path>
              <a:path w="1300479" h="1270000">
                <a:moveTo>
                  <a:pt x="1286871" y="1244600"/>
                </a:moveTo>
                <a:lnTo>
                  <a:pt x="1259920" y="1244600"/>
                </a:lnTo>
                <a:lnTo>
                  <a:pt x="1259920" y="1257300"/>
                </a:lnTo>
                <a:lnTo>
                  <a:pt x="1286871" y="1257300"/>
                </a:lnTo>
                <a:lnTo>
                  <a:pt x="1286871" y="1244600"/>
                </a:lnTo>
                <a:close/>
              </a:path>
              <a:path w="1300479" h="1270000">
                <a:moveTo>
                  <a:pt x="1273398" y="1231900"/>
                </a:moveTo>
                <a:lnTo>
                  <a:pt x="1246446" y="1231900"/>
                </a:lnTo>
                <a:lnTo>
                  <a:pt x="1246446" y="1244600"/>
                </a:lnTo>
                <a:lnTo>
                  <a:pt x="1273398" y="1244600"/>
                </a:lnTo>
                <a:lnTo>
                  <a:pt x="1273398" y="1231900"/>
                </a:lnTo>
                <a:close/>
              </a:path>
              <a:path w="1300479" h="1270000">
                <a:moveTo>
                  <a:pt x="1259920" y="1219200"/>
                </a:moveTo>
                <a:lnTo>
                  <a:pt x="1232970" y="1219200"/>
                </a:lnTo>
                <a:lnTo>
                  <a:pt x="1232970" y="1231900"/>
                </a:lnTo>
                <a:lnTo>
                  <a:pt x="1259920" y="1231900"/>
                </a:lnTo>
                <a:lnTo>
                  <a:pt x="1259920" y="1219200"/>
                </a:lnTo>
                <a:close/>
              </a:path>
              <a:path w="1300479" h="1270000">
                <a:moveTo>
                  <a:pt x="1239709" y="1193800"/>
                </a:moveTo>
                <a:lnTo>
                  <a:pt x="1219496" y="1193800"/>
                </a:lnTo>
                <a:lnTo>
                  <a:pt x="1219496" y="1219200"/>
                </a:lnTo>
                <a:lnTo>
                  <a:pt x="1246446" y="1219200"/>
                </a:lnTo>
                <a:lnTo>
                  <a:pt x="1246446" y="1206500"/>
                </a:lnTo>
                <a:lnTo>
                  <a:pt x="1239709" y="1206500"/>
                </a:lnTo>
                <a:lnTo>
                  <a:pt x="1239709" y="1193800"/>
                </a:lnTo>
                <a:close/>
              </a:path>
              <a:path w="1300479" h="1270000">
                <a:moveTo>
                  <a:pt x="1226234" y="1181100"/>
                </a:moveTo>
                <a:lnTo>
                  <a:pt x="1199284" y="1181100"/>
                </a:lnTo>
                <a:lnTo>
                  <a:pt x="1199284" y="1193800"/>
                </a:lnTo>
                <a:lnTo>
                  <a:pt x="1226234" y="1193800"/>
                </a:lnTo>
                <a:lnTo>
                  <a:pt x="1226234" y="1181100"/>
                </a:lnTo>
                <a:close/>
              </a:path>
              <a:path w="1300479" h="1270000">
                <a:moveTo>
                  <a:pt x="1212757" y="1168400"/>
                </a:moveTo>
                <a:lnTo>
                  <a:pt x="1185810" y="1168400"/>
                </a:lnTo>
                <a:lnTo>
                  <a:pt x="1185810" y="1181100"/>
                </a:lnTo>
                <a:lnTo>
                  <a:pt x="1212757" y="1181100"/>
                </a:lnTo>
                <a:lnTo>
                  <a:pt x="1212757" y="1168400"/>
                </a:lnTo>
                <a:close/>
              </a:path>
              <a:path w="1300479" h="1270000">
                <a:moveTo>
                  <a:pt x="1199284" y="1155700"/>
                </a:moveTo>
                <a:lnTo>
                  <a:pt x="1172332" y="1155700"/>
                </a:lnTo>
                <a:lnTo>
                  <a:pt x="1172332" y="1168400"/>
                </a:lnTo>
                <a:lnTo>
                  <a:pt x="1199284" y="1168400"/>
                </a:lnTo>
                <a:lnTo>
                  <a:pt x="1199284" y="1155700"/>
                </a:lnTo>
                <a:close/>
              </a:path>
              <a:path w="1300479" h="1270000">
                <a:moveTo>
                  <a:pt x="1185810" y="1143000"/>
                </a:moveTo>
                <a:lnTo>
                  <a:pt x="1158859" y="1143000"/>
                </a:lnTo>
                <a:lnTo>
                  <a:pt x="1158859" y="1155700"/>
                </a:lnTo>
                <a:lnTo>
                  <a:pt x="1185810" y="1155700"/>
                </a:lnTo>
                <a:lnTo>
                  <a:pt x="1185810" y="1143000"/>
                </a:lnTo>
                <a:close/>
              </a:path>
              <a:path w="1300479" h="1270000">
                <a:moveTo>
                  <a:pt x="1172332" y="1130300"/>
                </a:moveTo>
                <a:lnTo>
                  <a:pt x="1145381" y="1130300"/>
                </a:lnTo>
                <a:lnTo>
                  <a:pt x="1145381" y="1143000"/>
                </a:lnTo>
                <a:lnTo>
                  <a:pt x="1172332" y="1143000"/>
                </a:lnTo>
                <a:lnTo>
                  <a:pt x="1172332" y="1130300"/>
                </a:lnTo>
                <a:close/>
              </a:path>
              <a:path w="1300479" h="1270000">
                <a:moveTo>
                  <a:pt x="1158859" y="1117600"/>
                </a:moveTo>
                <a:lnTo>
                  <a:pt x="1131907" y="1117600"/>
                </a:lnTo>
                <a:lnTo>
                  <a:pt x="1131907" y="1130300"/>
                </a:lnTo>
                <a:lnTo>
                  <a:pt x="1158859" y="1130300"/>
                </a:lnTo>
                <a:lnTo>
                  <a:pt x="1158859" y="1117600"/>
                </a:lnTo>
                <a:close/>
              </a:path>
              <a:path w="1300479" h="1270000">
                <a:moveTo>
                  <a:pt x="1145381" y="1104900"/>
                </a:moveTo>
                <a:lnTo>
                  <a:pt x="1118434" y="1104900"/>
                </a:lnTo>
                <a:lnTo>
                  <a:pt x="1118434" y="1117600"/>
                </a:lnTo>
                <a:lnTo>
                  <a:pt x="1145381" y="1117600"/>
                </a:lnTo>
                <a:lnTo>
                  <a:pt x="1145381" y="1104900"/>
                </a:lnTo>
                <a:close/>
              </a:path>
              <a:path w="1300479" h="1270000">
                <a:moveTo>
                  <a:pt x="1131907" y="1092200"/>
                </a:moveTo>
                <a:lnTo>
                  <a:pt x="1104960" y="1092200"/>
                </a:lnTo>
                <a:lnTo>
                  <a:pt x="1104960" y="1104900"/>
                </a:lnTo>
                <a:lnTo>
                  <a:pt x="1131907" y="1104900"/>
                </a:lnTo>
                <a:lnTo>
                  <a:pt x="1131907" y="1092200"/>
                </a:lnTo>
                <a:close/>
              </a:path>
              <a:path w="1300479" h="1270000">
                <a:moveTo>
                  <a:pt x="1125172" y="1079500"/>
                </a:moveTo>
                <a:lnTo>
                  <a:pt x="1098221" y="1079500"/>
                </a:lnTo>
                <a:lnTo>
                  <a:pt x="1098221" y="1092200"/>
                </a:lnTo>
                <a:lnTo>
                  <a:pt x="1125172" y="1092200"/>
                </a:lnTo>
                <a:lnTo>
                  <a:pt x="1125172" y="1079500"/>
                </a:lnTo>
                <a:close/>
              </a:path>
              <a:path w="1300479" h="1270000">
                <a:moveTo>
                  <a:pt x="1111695" y="1066800"/>
                </a:moveTo>
                <a:lnTo>
                  <a:pt x="1084745" y="1066800"/>
                </a:lnTo>
                <a:lnTo>
                  <a:pt x="1084745" y="1079500"/>
                </a:lnTo>
                <a:lnTo>
                  <a:pt x="1111695" y="1079500"/>
                </a:lnTo>
                <a:lnTo>
                  <a:pt x="1111695" y="1066800"/>
                </a:lnTo>
                <a:close/>
              </a:path>
              <a:path w="1300479" h="1270000">
                <a:moveTo>
                  <a:pt x="1098221" y="1054100"/>
                </a:moveTo>
                <a:lnTo>
                  <a:pt x="0" y="1054100"/>
                </a:lnTo>
                <a:lnTo>
                  <a:pt x="0" y="1066800"/>
                </a:lnTo>
                <a:lnTo>
                  <a:pt x="1098221" y="1066800"/>
                </a:lnTo>
                <a:lnTo>
                  <a:pt x="1098221" y="1054100"/>
                </a:lnTo>
                <a:close/>
              </a:path>
              <a:path w="1300479" h="1270000">
                <a:moveTo>
                  <a:pt x="1084745" y="0"/>
                </a:moveTo>
                <a:lnTo>
                  <a:pt x="1071270" y="0"/>
                </a:lnTo>
                <a:lnTo>
                  <a:pt x="1071270" y="1028700"/>
                </a:lnTo>
                <a:lnTo>
                  <a:pt x="1044320" y="1028700"/>
                </a:lnTo>
                <a:lnTo>
                  <a:pt x="1044320" y="1041400"/>
                </a:lnTo>
                <a:lnTo>
                  <a:pt x="1051057" y="1041400"/>
                </a:lnTo>
                <a:lnTo>
                  <a:pt x="1051057" y="1054100"/>
                </a:lnTo>
                <a:lnTo>
                  <a:pt x="1084745" y="1054100"/>
                </a:lnTo>
                <a:lnTo>
                  <a:pt x="1084745" y="0"/>
                </a:lnTo>
                <a:close/>
              </a:path>
              <a:path w="1300479" h="1270000">
                <a:moveTo>
                  <a:pt x="1057793" y="1016000"/>
                </a:moveTo>
                <a:lnTo>
                  <a:pt x="1030846" y="1016000"/>
                </a:lnTo>
                <a:lnTo>
                  <a:pt x="1030846" y="1028700"/>
                </a:lnTo>
                <a:lnTo>
                  <a:pt x="1057793" y="1028700"/>
                </a:lnTo>
                <a:lnTo>
                  <a:pt x="1057793" y="1016000"/>
                </a:lnTo>
                <a:close/>
              </a:path>
              <a:path w="1300479" h="1270000">
                <a:moveTo>
                  <a:pt x="1044320" y="1003300"/>
                </a:moveTo>
                <a:lnTo>
                  <a:pt x="1017368" y="1003300"/>
                </a:lnTo>
                <a:lnTo>
                  <a:pt x="1017368" y="1016000"/>
                </a:lnTo>
                <a:lnTo>
                  <a:pt x="1044320" y="1016000"/>
                </a:lnTo>
                <a:lnTo>
                  <a:pt x="1044320" y="1003300"/>
                </a:lnTo>
                <a:close/>
              </a:path>
              <a:path w="1300479" h="1270000">
                <a:moveTo>
                  <a:pt x="1030846" y="990600"/>
                </a:moveTo>
                <a:lnTo>
                  <a:pt x="1003894" y="990600"/>
                </a:lnTo>
                <a:lnTo>
                  <a:pt x="1003894" y="1003300"/>
                </a:lnTo>
                <a:lnTo>
                  <a:pt x="1030846" y="1003300"/>
                </a:lnTo>
                <a:lnTo>
                  <a:pt x="1030846" y="990600"/>
                </a:lnTo>
                <a:close/>
              </a:path>
              <a:path w="1300479" h="1270000">
                <a:moveTo>
                  <a:pt x="1010633" y="977900"/>
                </a:moveTo>
                <a:lnTo>
                  <a:pt x="990417" y="977900"/>
                </a:lnTo>
                <a:lnTo>
                  <a:pt x="990417" y="990600"/>
                </a:lnTo>
                <a:lnTo>
                  <a:pt x="1010633" y="990600"/>
                </a:lnTo>
                <a:lnTo>
                  <a:pt x="1010633" y="977900"/>
                </a:lnTo>
                <a:close/>
              </a:path>
              <a:path w="1300479" h="1270000">
                <a:moveTo>
                  <a:pt x="1003894" y="965200"/>
                </a:moveTo>
                <a:lnTo>
                  <a:pt x="983682" y="965200"/>
                </a:lnTo>
                <a:lnTo>
                  <a:pt x="983682" y="977900"/>
                </a:lnTo>
                <a:lnTo>
                  <a:pt x="1003894" y="977900"/>
                </a:lnTo>
                <a:lnTo>
                  <a:pt x="1003894" y="965200"/>
                </a:lnTo>
                <a:close/>
              </a:path>
              <a:path w="1300479" h="1270000">
                <a:moveTo>
                  <a:pt x="990417" y="952500"/>
                </a:moveTo>
                <a:lnTo>
                  <a:pt x="970208" y="952500"/>
                </a:lnTo>
                <a:lnTo>
                  <a:pt x="970208" y="965200"/>
                </a:lnTo>
                <a:lnTo>
                  <a:pt x="990417" y="965200"/>
                </a:lnTo>
                <a:lnTo>
                  <a:pt x="990417" y="952500"/>
                </a:lnTo>
                <a:close/>
              </a:path>
              <a:path w="1300479" h="1270000">
                <a:moveTo>
                  <a:pt x="983682" y="939800"/>
                </a:moveTo>
                <a:lnTo>
                  <a:pt x="956731" y="939800"/>
                </a:lnTo>
                <a:lnTo>
                  <a:pt x="956731" y="952500"/>
                </a:lnTo>
                <a:lnTo>
                  <a:pt x="983682" y="952500"/>
                </a:lnTo>
                <a:lnTo>
                  <a:pt x="983682" y="939800"/>
                </a:lnTo>
                <a:close/>
              </a:path>
              <a:path w="1300479" h="1270000">
                <a:moveTo>
                  <a:pt x="970208" y="927100"/>
                </a:moveTo>
                <a:lnTo>
                  <a:pt x="943257" y="927100"/>
                </a:lnTo>
                <a:lnTo>
                  <a:pt x="943257" y="939800"/>
                </a:lnTo>
                <a:lnTo>
                  <a:pt x="970208" y="939800"/>
                </a:lnTo>
                <a:lnTo>
                  <a:pt x="970208" y="927100"/>
                </a:lnTo>
                <a:close/>
              </a:path>
              <a:path w="1300479" h="1270000">
                <a:moveTo>
                  <a:pt x="956731" y="914400"/>
                </a:moveTo>
                <a:lnTo>
                  <a:pt x="929779" y="914400"/>
                </a:lnTo>
                <a:lnTo>
                  <a:pt x="929779" y="927100"/>
                </a:lnTo>
                <a:lnTo>
                  <a:pt x="956731" y="927100"/>
                </a:lnTo>
                <a:lnTo>
                  <a:pt x="956731" y="914400"/>
                </a:lnTo>
                <a:close/>
              </a:path>
              <a:path w="1300479" h="1270000">
                <a:moveTo>
                  <a:pt x="936518" y="901700"/>
                </a:moveTo>
                <a:lnTo>
                  <a:pt x="916307" y="901700"/>
                </a:lnTo>
                <a:lnTo>
                  <a:pt x="916307" y="914400"/>
                </a:lnTo>
                <a:lnTo>
                  <a:pt x="936518" y="914400"/>
                </a:lnTo>
                <a:lnTo>
                  <a:pt x="936518" y="901700"/>
                </a:lnTo>
                <a:close/>
              </a:path>
              <a:path w="1300479" h="1270000">
                <a:moveTo>
                  <a:pt x="929779" y="889000"/>
                </a:moveTo>
                <a:lnTo>
                  <a:pt x="902832" y="889000"/>
                </a:lnTo>
                <a:lnTo>
                  <a:pt x="902832" y="901700"/>
                </a:lnTo>
                <a:lnTo>
                  <a:pt x="929779" y="901700"/>
                </a:lnTo>
                <a:lnTo>
                  <a:pt x="929779" y="889000"/>
                </a:lnTo>
                <a:close/>
              </a:path>
              <a:path w="1300479" h="1270000">
                <a:moveTo>
                  <a:pt x="909568" y="863600"/>
                </a:moveTo>
                <a:lnTo>
                  <a:pt x="882619" y="863600"/>
                </a:lnTo>
                <a:lnTo>
                  <a:pt x="882619" y="876300"/>
                </a:lnTo>
                <a:lnTo>
                  <a:pt x="889355" y="876300"/>
                </a:lnTo>
                <a:lnTo>
                  <a:pt x="889355" y="889000"/>
                </a:lnTo>
                <a:lnTo>
                  <a:pt x="909568" y="889000"/>
                </a:lnTo>
                <a:lnTo>
                  <a:pt x="909568" y="863600"/>
                </a:lnTo>
                <a:close/>
              </a:path>
              <a:path w="1300479" h="1270000">
                <a:moveTo>
                  <a:pt x="889355" y="850900"/>
                </a:moveTo>
                <a:lnTo>
                  <a:pt x="869143" y="850900"/>
                </a:lnTo>
                <a:lnTo>
                  <a:pt x="869143" y="863600"/>
                </a:lnTo>
                <a:lnTo>
                  <a:pt x="889355" y="863600"/>
                </a:lnTo>
                <a:lnTo>
                  <a:pt x="889355" y="850900"/>
                </a:lnTo>
                <a:close/>
              </a:path>
              <a:path w="1300479" h="1270000">
                <a:moveTo>
                  <a:pt x="875882" y="838200"/>
                </a:moveTo>
                <a:lnTo>
                  <a:pt x="855669" y="838200"/>
                </a:lnTo>
                <a:lnTo>
                  <a:pt x="855669" y="850900"/>
                </a:lnTo>
                <a:lnTo>
                  <a:pt x="875882" y="850900"/>
                </a:lnTo>
                <a:lnTo>
                  <a:pt x="875882" y="838200"/>
                </a:lnTo>
                <a:close/>
              </a:path>
              <a:path w="1300479" h="1270000">
                <a:moveTo>
                  <a:pt x="862408" y="812800"/>
                </a:moveTo>
                <a:lnTo>
                  <a:pt x="828718" y="812800"/>
                </a:lnTo>
                <a:lnTo>
                  <a:pt x="828718" y="825500"/>
                </a:lnTo>
                <a:lnTo>
                  <a:pt x="842192" y="825500"/>
                </a:lnTo>
                <a:lnTo>
                  <a:pt x="842192" y="838200"/>
                </a:lnTo>
                <a:lnTo>
                  <a:pt x="862408" y="838200"/>
                </a:lnTo>
                <a:lnTo>
                  <a:pt x="862408" y="812800"/>
                </a:lnTo>
                <a:close/>
              </a:path>
              <a:path w="1300479" h="1270000">
                <a:moveTo>
                  <a:pt x="835453" y="800100"/>
                </a:moveTo>
                <a:lnTo>
                  <a:pt x="815244" y="800100"/>
                </a:lnTo>
                <a:lnTo>
                  <a:pt x="815244" y="812800"/>
                </a:lnTo>
                <a:lnTo>
                  <a:pt x="835453" y="812800"/>
                </a:lnTo>
                <a:lnTo>
                  <a:pt x="835453" y="800100"/>
                </a:lnTo>
                <a:close/>
              </a:path>
              <a:path w="1300479" h="1270000">
                <a:moveTo>
                  <a:pt x="821979" y="787400"/>
                </a:moveTo>
                <a:lnTo>
                  <a:pt x="801770" y="787400"/>
                </a:lnTo>
                <a:lnTo>
                  <a:pt x="801770" y="800100"/>
                </a:lnTo>
                <a:lnTo>
                  <a:pt x="821979" y="800100"/>
                </a:lnTo>
                <a:lnTo>
                  <a:pt x="821979" y="787400"/>
                </a:lnTo>
                <a:close/>
              </a:path>
              <a:path w="1300479" h="1270000">
                <a:moveTo>
                  <a:pt x="808505" y="774700"/>
                </a:moveTo>
                <a:lnTo>
                  <a:pt x="788293" y="774700"/>
                </a:lnTo>
                <a:lnTo>
                  <a:pt x="788293" y="787400"/>
                </a:lnTo>
                <a:lnTo>
                  <a:pt x="808505" y="787400"/>
                </a:lnTo>
                <a:lnTo>
                  <a:pt x="808505" y="774700"/>
                </a:lnTo>
                <a:close/>
              </a:path>
              <a:path w="1300479" h="1270000">
                <a:moveTo>
                  <a:pt x="788293" y="749300"/>
                </a:moveTo>
                <a:lnTo>
                  <a:pt x="0" y="749300"/>
                </a:lnTo>
                <a:lnTo>
                  <a:pt x="0" y="774700"/>
                </a:lnTo>
                <a:lnTo>
                  <a:pt x="795032" y="774700"/>
                </a:lnTo>
                <a:lnTo>
                  <a:pt x="795032" y="762000"/>
                </a:lnTo>
                <a:lnTo>
                  <a:pt x="788293" y="762000"/>
                </a:lnTo>
                <a:lnTo>
                  <a:pt x="788293" y="749300"/>
                </a:lnTo>
                <a:close/>
              </a:path>
              <a:path w="1300479" h="1270000">
                <a:moveTo>
                  <a:pt x="781554" y="0"/>
                </a:moveTo>
                <a:lnTo>
                  <a:pt x="768080" y="0"/>
                </a:lnTo>
                <a:lnTo>
                  <a:pt x="768080" y="723900"/>
                </a:lnTo>
                <a:lnTo>
                  <a:pt x="741130" y="723900"/>
                </a:lnTo>
                <a:lnTo>
                  <a:pt x="741130" y="736600"/>
                </a:lnTo>
                <a:lnTo>
                  <a:pt x="747868" y="736600"/>
                </a:lnTo>
                <a:lnTo>
                  <a:pt x="747868" y="749300"/>
                </a:lnTo>
                <a:lnTo>
                  <a:pt x="781554" y="749300"/>
                </a:lnTo>
                <a:lnTo>
                  <a:pt x="781554" y="0"/>
                </a:lnTo>
                <a:close/>
              </a:path>
              <a:path w="1300479" h="1270000">
                <a:moveTo>
                  <a:pt x="747868" y="711200"/>
                </a:moveTo>
                <a:lnTo>
                  <a:pt x="727655" y="711200"/>
                </a:lnTo>
                <a:lnTo>
                  <a:pt x="727655" y="723900"/>
                </a:lnTo>
                <a:lnTo>
                  <a:pt x="747868" y="723900"/>
                </a:lnTo>
                <a:lnTo>
                  <a:pt x="747868" y="711200"/>
                </a:lnTo>
                <a:close/>
              </a:path>
              <a:path w="1300479" h="1270000">
                <a:moveTo>
                  <a:pt x="734391" y="698500"/>
                </a:moveTo>
                <a:lnTo>
                  <a:pt x="707444" y="698500"/>
                </a:lnTo>
                <a:lnTo>
                  <a:pt x="707444" y="711200"/>
                </a:lnTo>
                <a:lnTo>
                  <a:pt x="734391" y="711200"/>
                </a:lnTo>
                <a:lnTo>
                  <a:pt x="734391" y="698500"/>
                </a:lnTo>
                <a:close/>
              </a:path>
              <a:path w="1300479" h="1270000">
                <a:moveTo>
                  <a:pt x="727655" y="685800"/>
                </a:moveTo>
                <a:lnTo>
                  <a:pt x="700705" y="685800"/>
                </a:lnTo>
                <a:lnTo>
                  <a:pt x="700705" y="698500"/>
                </a:lnTo>
                <a:lnTo>
                  <a:pt x="727655" y="698500"/>
                </a:lnTo>
                <a:lnTo>
                  <a:pt x="727655" y="685800"/>
                </a:lnTo>
                <a:close/>
              </a:path>
              <a:path w="1300479" h="1270000">
                <a:moveTo>
                  <a:pt x="707444" y="673100"/>
                </a:moveTo>
                <a:lnTo>
                  <a:pt x="687228" y="673100"/>
                </a:lnTo>
                <a:lnTo>
                  <a:pt x="687228" y="685800"/>
                </a:lnTo>
                <a:lnTo>
                  <a:pt x="707444" y="685800"/>
                </a:lnTo>
                <a:lnTo>
                  <a:pt x="707444" y="673100"/>
                </a:lnTo>
                <a:close/>
              </a:path>
              <a:path w="1300479" h="1270000">
                <a:moveTo>
                  <a:pt x="693966" y="660400"/>
                </a:moveTo>
                <a:lnTo>
                  <a:pt x="673754" y="660400"/>
                </a:lnTo>
                <a:lnTo>
                  <a:pt x="673754" y="673100"/>
                </a:lnTo>
                <a:lnTo>
                  <a:pt x="693966" y="673100"/>
                </a:lnTo>
                <a:lnTo>
                  <a:pt x="693966" y="660400"/>
                </a:lnTo>
                <a:close/>
              </a:path>
              <a:path w="1300479" h="1270000">
                <a:moveTo>
                  <a:pt x="680493" y="647700"/>
                </a:moveTo>
                <a:lnTo>
                  <a:pt x="660280" y="647700"/>
                </a:lnTo>
                <a:lnTo>
                  <a:pt x="660280" y="660400"/>
                </a:lnTo>
                <a:lnTo>
                  <a:pt x="680493" y="660400"/>
                </a:lnTo>
                <a:lnTo>
                  <a:pt x="680493" y="647700"/>
                </a:lnTo>
                <a:close/>
              </a:path>
              <a:path w="1300479" h="1270000">
                <a:moveTo>
                  <a:pt x="673754" y="635000"/>
                </a:moveTo>
                <a:lnTo>
                  <a:pt x="653541" y="635000"/>
                </a:lnTo>
                <a:lnTo>
                  <a:pt x="653541" y="647700"/>
                </a:lnTo>
                <a:lnTo>
                  <a:pt x="673754" y="647700"/>
                </a:lnTo>
                <a:lnTo>
                  <a:pt x="673754" y="635000"/>
                </a:lnTo>
                <a:close/>
              </a:path>
              <a:path w="1300479" h="1270000">
                <a:moveTo>
                  <a:pt x="660280" y="622300"/>
                </a:moveTo>
                <a:lnTo>
                  <a:pt x="633329" y="622300"/>
                </a:lnTo>
                <a:lnTo>
                  <a:pt x="633329" y="635000"/>
                </a:lnTo>
                <a:lnTo>
                  <a:pt x="660280" y="635000"/>
                </a:lnTo>
                <a:lnTo>
                  <a:pt x="660280" y="622300"/>
                </a:lnTo>
                <a:close/>
              </a:path>
              <a:path w="1300479" h="1270000">
                <a:moveTo>
                  <a:pt x="646806" y="609600"/>
                </a:moveTo>
                <a:lnTo>
                  <a:pt x="619855" y="609600"/>
                </a:lnTo>
                <a:lnTo>
                  <a:pt x="619855" y="622300"/>
                </a:lnTo>
                <a:lnTo>
                  <a:pt x="646806" y="622300"/>
                </a:lnTo>
                <a:lnTo>
                  <a:pt x="646806" y="609600"/>
                </a:lnTo>
                <a:close/>
              </a:path>
              <a:path w="1300479" h="1270000">
                <a:moveTo>
                  <a:pt x="633329" y="596900"/>
                </a:moveTo>
                <a:lnTo>
                  <a:pt x="606379" y="596900"/>
                </a:lnTo>
                <a:lnTo>
                  <a:pt x="606379" y="609600"/>
                </a:lnTo>
                <a:lnTo>
                  <a:pt x="633329" y="609600"/>
                </a:lnTo>
                <a:lnTo>
                  <a:pt x="633329" y="596900"/>
                </a:lnTo>
                <a:close/>
              </a:path>
              <a:path w="1300479" h="1270000">
                <a:moveTo>
                  <a:pt x="613116" y="571500"/>
                </a:moveTo>
                <a:lnTo>
                  <a:pt x="586166" y="571500"/>
                </a:lnTo>
                <a:lnTo>
                  <a:pt x="586166" y="584200"/>
                </a:lnTo>
                <a:lnTo>
                  <a:pt x="592905" y="584200"/>
                </a:lnTo>
                <a:lnTo>
                  <a:pt x="592905" y="596900"/>
                </a:lnTo>
                <a:lnTo>
                  <a:pt x="613116" y="596900"/>
                </a:lnTo>
                <a:lnTo>
                  <a:pt x="613116" y="571500"/>
                </a:lnTo>
                <a:close/>
              </a:path>
              <a:path w="1300479" h="1270000">
                <a:moveTo>
                  <a:pt x="592905" y="558800"/>
                </a:moveTo>
                <a:lnTo>
                  <a:pt x="572692" y="558800"/>
                </a:lnTo>
                <a:lnTo>
                  <a:pt x="572692" y="571500"/>
                </a:lnTo>
                <a:lnTo>
                  <a:pt x="592905" y="571500"/>
                </a:lnTo>
                <a:lnTo>
                  <a:pt x="592905" y="558800"/>
                </a:lnTo>
                <a:close/>
              </a:path>
              <a:path w="1300479" h="1270000">
                <a:moveTo>
                  <a:pt x="579430" y="546100"/>
                </a:moveTo>
                <a:lnTo>
                  <a:pt x="552480" y="546100"/>
                </a:lnTo>
                <a:lnTo>
                  <a:pt x="552480" y="558800"/>
                </a:lnTo>
                <a:lnTo>
                  <a:pt x="579430" y="558800"/>
                </a:lnTo>
                <a:lnTo>
                  <a:pt x="579430" y="546100"/>
                </a:lnTo>
                <a:close/>
              </a:path>
              <a:path w="1300479" h="1270000">
                <a:moveTo>
                  <a:pt x="572692" y="533400"/>
                </a:moveTo>
                <a:lnTo>
                  <a:pt x="545741" y="533400"/>
                </a:lnTo>
                <a:lnTo>
                  <a:pt x="545741" y="546100"/>
                </a:lnTo>
                <a:lnTo>
                  <a:pt x="572692" y="546100"/>
                </a:lnTo>
                <a:lnTo>
                  <a:pt x="572692" y="533400"/>
                </a:lnTo>
                <a:close/>
              </a:path>
              <a:path w="1300479" h="1270000">
                <a:moveTo>
                  <a:pt x="559219" y="520700"/>
                </a:moveTo>
                <a:lnTo>
                  <a:pt x="539002" y="520700"/>
                </a:lnTo>
                <a:lnTo>
                  <a:pt x="539002" y="533400"/>
                </a:lnTo>
                <a:lnTo>
                  <a:pt x="559219" y="533400"/>
                </a:lnTo>
                <a:lnTo>
                  <a:pt x="559219" y="520700"/>
                </a:lnTo>
                <a:close/>
              </a:path>
              <a:path w="1300479" h="1270000">
                <a:moveTo>
                  <a:pt x="545741" y="508000"/>
                </a:moveTo>
                <a:lnTo>
                  <a:pt x="518790" y="508000"/>
                </a:lnTo>
                <a:lnTo>
                  <a:pt x="518790" y="520700"/>
                </a:lnTo>
                <a:lnTo>
                  <a:pt x="545741" y="520700"/>
                </a:lnTo>
                <a:lnTo>
                  <a:pt x="545741" y="508000"/>
                </a:lnTo>
                <a:close/>
              </a:path>
              <a:path w="1300479" h="1270000">
                <a:moveTo>
                  <a:pt x="518790" y="482600"/>
                </a:moveTo>
                <a:lnTo>
                  <a:pt x="0" y="482600"/>
                </a:lnTo>
                <a:lnTo>
                  <a:pt x="0" y="508000"/>
                </a:lnTo>
                <a:lnTo>
                  <a:pt x="539002" y="508000"/>
                </a:lnTo>
                <a:lnTo>
                  <a:pt x="539002" y="495300"/>
                </a:lnTo>
                <a:lnTo>
                  <a:pt x="518790" y="495300"/>
                </a:lnTo>
                <a:lnTo>
                  <a:pt x="518790" y="482600"/>
                </a:lnTo>
                <a:close/>
              </a:path>
              <a:path w="1300479" h="1270000">
                <a:moveTo>
                  <a:pt x="512051" y="0"/>
                </a:moveTo>
                <a:lnTo>
                  <a:pt x="498577" y="0"/>
                </a:lnTo>
                <a:lnTo>
                  <a:pt x="498577" y="469900"/>
                </a:lnTo>
                <a:lnTo>
                  <a:pt x="478365" y="469900"/>
                </a:lnTo>
                <a:lnTo>
                  <a:pt x="478365" y="482600"/>
                </a:lnTo>
                <a:lnTo>
                  <a:pt x="512051" y="482600"/>
                </a:lnTo>
                <a:lnTo>
                  <a:pt x="512051" y="0"/>
                </a:lnTo>
                <a:close/>
              </a:path>
              <a:path w="1300479" h="1270000">
                <a:moveTo>
                  <a:pt x="485104" y="457200"/>
                </a:moveTo>
                <a:lnTo>
                  <a:pt x="464891" y="457200"/>
                </a:lnTo>
                <a:lnTo>
                  <a:pt x="464891" y="469900"/>
                </a:lnTo>
                <a:lnTo>
                  <a:pt x="485104" y="469900"/>
                </a:lnTo>
                <a:lnTo>
                  <a:pt x="485104" y="457200"/>
                </a:lnTo>
                <a:close/>
              </a:path>
              <a:path w="1300479" h="1270000">
                <a:moveTo>
                  <a:pt x="478365" y="444500"/>
                </a:moveTo>
                <a:lnTo>
                  <a:pt x="451414" y="444500"/>
                </a:lnTo>
                <a:lnTo>
                  <a:pt x="451414" y="457200"/>
                </a:lnTo>
                <a:lnTo>
                  <a:pt x="478365" y="457200"/>
                </a:lnTo>
                <a:lnTo>
                  <a:pt x="478365" y="444500"/>
                </a:lnTo>
                <a:close/>
              </a:path>
              <a:path w="1300479" h="1270000">
                <a:moveTo>
                  <a:pt x="458152" y="431800"/>
                </a:moveTo>
                <a:lnTo>
                  <a:pt x="437941" y="431800"/>
                </a:lnTo>
                <a:lnTo>
                  <a:pt x="437941" y="444500"/>
                </a:lnTo>
                <a:lnTo>
                  <a:pt x="458152" y="444500"/>
                </a:lnTo>
                <a:lnTo>
                  <a:pt x="458152" y="431800"/>
                </a:lnTo>
                <a:close/>
              </a:path>
              <a:path w="1300479" h="1270000">
                <a:moveTo>
                  <a:pt x="451414" y="419100"/>
                </a:moveTo>
                <a:lnTo>
                  <a:pt x="431202" y="419100"/>
                </a:lnTo>
                <a:lnTo>
                  <a:pt x="431202" y="431800"/>
                </a:lnTo>
                <a:lnTo>
                  <a:pt x="451414" y="431800"/>
                </a:lnTo>
                <a:lnTo>
                  <a:pt x="451414" y="419100"/>
                </a:lnTo>
                <a:close/>
              </a:path>
              <a:path w="1300479" h="1270000">
                <a:moveTo>
                  <a:pt x="437941" y="406400"/>
                </a:moveTo>
                <a:lnTo>
                  <a:pt x="417728" y="406400"/>
                </a:lnTo>
                <a:lnTo>
                  <a:pt x="417728" y="419100"/>
                </a:lnTo>
                <a:lnTo>
                  <a:pt x="437941" y="419100"/>
                </a:lnTo>
                <a:lnTo>
                  <a:pt x="437941" y="406400"/>
                </a:lnTo>
                <a:close/>
              </a:path>
              <a:path w="1300479" h="1270000">
                <a:moveTo>
                  <a:pt x="424466" y="393700"/>
                </a:moveTo>
                <a:lnTo>
                  <a:pt x="397516" y="393700"/>
                </a:lnTo>
                <a:lnTo>
                  <a:pt x="397516" y="406400"/>
                </a:lnTo>
                <a:lnTo>
                  <a:pt x="424466" y="406400"/>
                </a:lnTo>
                <a:lnTo>
                  <a:pt x="424466" y="393700"/>
                </a:lnTo>
                <a:close/>
              </a:path>
              <a:path w="1300479" h="1270000">
                <a:moveTo>
                  <a:pt x="410989" y="381000"/>
                </a:moveTo>
                <a:lnTo>
                  <a:pt x="390777" y="381000"/>
                </a:lnTo>
                <a:lnTo>
                  <a:pt x="390777" y="393700"/>
                </a:lnTo>
                <a:lnTo>
                  <a:pt x="410989" y="393700"/>
                </a:lnTo>
                <a:lnTo>
                  <a:pt x="410989" y="381000"/>
                </a:lnTo>
                <a:close/>
              </a:path>
              <a:path w="1300479" h="1270000">
                <a:moveTo>
                  <a:pt x="397516" y="368300"/>
                </a:moveTo>
                <a:lnTo>
                  <a:pt x="377303" y="368300"/>
                </a:lnTo>
                <a:lnTo>
                  <a:pt x="377303" y="381000"/>
                </a:lnTo>
                <a:lnTo>
                  <a:pt x="397516" y="381000"/>
                </a:lnTo>
                <a:lnTo>
                  <a:pt x="397516" y="368300"/>
                </a:lnTo>
                <a:close/>
              </a:path>
              <a:path w="1300479" h="1270000">
                <a:moveTo>
                  <a:pt x="384038" y="355600"/>
                </a:moveTo>
                <a:lnTo>
                  <a:pt x="363826" y="355600"/>
                </a:lnTo>
                <a:lnTo>
                  <a:pt x="363826" y="368300"/>
                </a:lnTo>
                <a:lnTo>
                  <a:pt x="384038" y="368300"/>
                </a:lnTo>
                <a:lnTo>
                  <a:pt x="384038" y="355600"/>
                </a:lnTo>
                <a:close/>
              </a:path>
              <a:path w="1300479" h="1270000">
                <a:moveTo>
                  <a:pt x="370564" y="342900"/>
                </a:moveTo>
                <a:lnTo>
                  <a:pt x="350352" y="342900"/>
                </a:lnTo>
                <a:lnTo>
                  <a:pt x="350352" y="355600"/>
                </a:lnTo>
                <a:lnTo>
                  <a:pt x="370564" y="355600"/>
                </a:lnTo>
                <a:lnTo>
                  <a:pt x="370564" y="342900"/>
                </a:lnTo>
                <a:close/>
              </a:path>
              <a:path w="1300479" h="1270000">
                <a:moveTo>
                  <a:pt x="357091" y="330200"/>
                </a:moveTo>
                <a:lnTo>
                  <a:pt x="336878" y="330200"/>
                </a:lnTo>
                <a:lnTo>
                  <a:pt x="336878" y="342900"/>
                </a:lnTo>
                <a:lnTo>
                  <a:pt x="357091" y="342900"/>
                </a:lnTo>
                <a:lnTo>
                  <a:pt x="357091" y="330200"/>
                </a:lnTo>
                <a:close/>
              </a:path>
              <a:path w="1300479" h="1270000">
                <a:moveTo>
                  <a:pt x="336878" y="304800"/>
                </a:moveTo>
                <a:lnTo>
                  <a:pt x="323401" y="304800"/>
                </a:lnTo>
                <a:lnTo>
                  <a:pt x="323401" y="330200"/>
                </a:lnTo>
                <a:lnTo>
                  <a:pt x="343613" y="330200"/>
                </a:lnTo>
                <a:lnTo>
                  <a:pt x="343613" y="317500"/>
                </a:lnTo>
                <a:lnTo>
                  <a:pt x="336878" y="317500"/>
                </a:lnTo>
                <a:lnTo>
                  <a:pt x="336878" y="304800"/>
                </a:lnTo>
                <a:close/>
              </a:path>
              <a:path w="1300479" h="1270000">
                <a:moveTo>
                  <a:pt x="323401" y="292100"/>
                </a:moveTo>
                <a:lnTo>
                  <a:pt x="303188" y="292100"/>
                </a:lnTo>
                <a:lnTo>
                  <a:pt x="303188" y="304800"/>
                </a:lnTo>
                <a:lnTo>
                  <a:pt x="323401" y="304800"/>
                </a:lnTo>
                <a:lnTo>
                  <a:pt x="323401" y="292100"/>
                </a:lnTo>
                <a:close/>
              </a:path>
              <a:path w="1300479" h="1270000">
                <a:moveTo>
                  <a:pt x="309927" y="279400"/>
                </a:moveTo>
                <a:lnTo>
                  <a:pt x="289712" y="279400"/>
                </a:lnTo>
                <a:lnTo>
                  <a:pt x="289712" y="292100"/>
                </a:lnTo>
                <a:lnTo>
                  <a:pt x="309927" y="292100"/>
                </a:lnTo>
                <a:lnTo>
                  <a:pt x="309927" y="279400"/>
                </a:lnTo>
                <a:close/>
              </a:path>
              <a:path w="1300479" h="1270000">
                <a:moveTo>
                  <a:pt x="296450" y="266700"/>
                </a:moveTo>
                <a:lnTo>
                  <a:pt x="276238" y="266700"/>
                </a:lnTo>
                <a:lnTo>
                  <a:pt x="276238" y="279400"/>
                </a:lnTo>
                <a:lnTo>
                  <a:pt x="296450" y="279400"/>
                </a:lnTo>
                <a:lnTo>
                  <a:pt x="296450" y="266700"/>
                </a:lnTo>
                <a:close/>
              </a:path>
              <a:path w="1300479" h="1270000">
                <a:moveTo>
                  <a:pt x="282977" y="254000"/>
                </a:moveTo>
                <a:lnTo>
                  <a:pt x="262764" y="254000"/>
                </a:lnTo>
                <a:lnTo>
                  <a:pt x="262764" y="266700"/>
                </a:lnTo>
                <a:lnTo>
                  <a:pt x="282977" y="266700"/>
                </a:lnTo>
                <a:lnTo>
                  <a:pt x="282977" y="254000"/>
                </a:lnTo>
                <a:close/>
              </a:path>
              <a:path w="1300479" h="1270000">
                <a:moveTo>
                  <a:pt x="269503" y="241300"/>
                </a:moveTo>
                <a:lnTo>
                  <a:pt x="249290" y="241300"/>
                </a:lnTo>
                <a:lnTo>
                  <a:pt x="249290" y="254000"/>
                </a:lnTo>
                <a:lnTo>
                  <a:pt x="269503" y="254000"/>
                </a:lnTo>
                <a:lnTo>
                  <a:pt x="269503" y="241300"/>
                </a:lnTo>
                <a:close/>
              </a:path>
              <a:path w="1300479" h="1270000">
                <a:moveTo>
                  <a:pt x="256028" y="228600"/>
                </a:moveTo>
                <a:lnTo>
                  <a:pt x="235813" y="228600"/>
                </a:lnTo>
                <a:lnTo>
                  <a:pt x="235813" y="241300"/>
                </a:lnTo>
                <a:lnTo>
                  <a:pt x="256028" y="241300"/>
                </a:lnTo>
                <a:lnTo>
                  <a:pt x="256028" y="228600"/>
                </a:lnTo>
                <a:close/>
              </a:path>
              <a:path w="1300479" h="1270000">
                <a:moveTo>
                  <a:pt x="242552" y="215900"/>
                </a:moveTo>
                <a:lnTo>
                  <a:pt x="222339" y="215900"/>
                </a:lnTo>
                <a:lnTo>
                  <a:pt x="222339" y="228600"/>
                </a:lnTo>
                <a:lnTo>
                  <a:pt x="242552" y="228600"/>
                </a:lnTo>
                <a:lnTo>
                  <a:pt x="242552" y="215900"/>
                </a:lnTo>
                <a:close/>
              </a:path>
              <a:path w="1300479" h="1270000">
                <a:moveTo>
                  <a:pt x="235813" y="203200"/>
                </a:moveTo>
                <a:lnTo>
                  <a:pt x="215600" y="203200"/>
                </a:lnTo>
                <a:lnTo>
                  <a:pt x="215600" y="215900"/>
                </a:lnTo>
                <a:lnTo>
                  <a:pt x="235813" y="215900"/>
                </a:lnTo>
                <a:lnTo>
                  <a:pt x="235813" y="203200"/>
                </a:lnTo>
                <a:close/>
              </a:path>
              <a:path w="1300479" h="1270000">
                <a:moveTo>
                  <a:pt x="222339" y="190500"/>
                </a:moveTo>
                <a:lnTo>
                  <a:pt x="202127" y="190500"/>
                </a:lnTo>
                <a:lnTo>
                  <a:pt x="202127" y="203200"/>
                </a:lnTo>
                <a:lnTo>
                  <a:pt x="222339" y="203200"/>
                </a:lnTo>
                <a:lnTo>
                  <a:pt x="222339" y="190500"/>
                </a:lnTo>
                <a:close/>
              </a:path>
              <a:path w="1300479" h="1270000">
                <a:moveTo>
                  <a:pt x="208862" y="177800"/>
                </a:moveTo>
                <a:lnTo>
                  <a:pt x="188649" y="177800"/>
                </a:lnTo>
                <a:lnTo>
                  <a:pt x="188649" y="190500"/>
                </a:lnTo>
                <a:lnTo>
                  <a:pt x="208862" y="190500"/>
                </a:lnTo>
                <a:lnTo>
                  <a:pt x="208862" y="177800"/>
                </a:lnTo>
                <a:close/>
              </a:path>
              <a:path w="1300479" h="1270000">
                <a:moveTo>
                  <a:pt x="195388" y="165100"/>
                </a:moveTo>
                <a:lnTo>
                  <a:pt x="168438" y="165100"/>
                </a:lnTo>
                <a:lnTo>
                  <a:pt x="168438" y="177800"/>
                </a:lnTo>
                <a:lnTo>
                  <a:pt x="195388" y="177800"/>
                </a:lnTo>
                <a:lnTo>
                  <a:pt x="195388" y="165100"/>
                </a:lnTo>
                <a:close/>
              </a:path>
              <a:path w="1300479" h="1270000">
                <a:moveTo>
                  <a:pt x="181914" y="152400"/>
                </a:moveTo>
                <a:lnTo>
                  <a:pt x="161702" y="152400"/>
                </a:lnTo>
                <a:lnTo>
                  <a:pt x="161702" y="165100"/>
                </a:lnTo>
                <a:lnTo>
                  <a:pt x="181914" y="165100"/>
                </a:lnTo>
                <a:lnTo>
                  <a:pt x="181914" y="152400"/>
                </a:lnTo>
                <a:close/>
              </a:path>
              <a:path w="1300479" h="1270000">
                <a:moveTo>
                  <a:pt x="175175" y="139700"/>
                </a:moveTo>
                <a:lnTo>
                  <a:pt x="148225" y="139700"/>
                </a:lnTo>
                <a:lnTo>
                  <a:pt x="148225" y="152400"/>
                </a:lnTo>
                <a:lnTo>
                  <a:pt x="175175" y="152400"/>
                </a:lnTo>
                <a:lnTo>
                  <a:pt x="175175" y="139700"/>
                </a:lnTo>
                <a:close/>
              </a:path>
              <a:path w="1300479" h="1270000">
                <a:moveTo>
                  <a:pt x="154963" y="127000"/>
                </a:moveTo>
                <a:lnTo>
                  <a:pt x="128013" y="127000"/>
                </a:lnTo>
                <a:lnTo>
                  <a:pt x="128013" y="139700"/>
                </a:lnTo>
                <a:lnTo>
                  <a:pt x="154963" y="139700"/>
                </a:lnTo>
                <a:lnTo>
                  <a:pt x="154963" y="127000"/>
                </a:lnTo>
                <a:close/>
              </a:path>
              <a:path w="1300479" h="1270000">
                <a:moveTo>
                  <a:pt x="141486" y="114300"/>
                </a:moveTo>
                <a:lnTo>
                  <a:pt x="121274" y="114300"/>
                </a:lnTo>
                <a:lnTo>
                  <a:pt x="121274" y="127000"/>
                </a:lnTo>
                <a:lnTo>
                  <a:pt x="141486" y="127000"/>
                </a:lnTo>
                <a:lnTo>
                  <a:pt x="141486" y="114300"/>
                </a:lnTo>
                <a:close/>
              </a:path>
              <a:path w="1300479" h="1270000">
                <a:moveTo>
                  <a:pt x="128013" y="101600"/>
                </a:moveTo>
                <a:lnTo>
                  <a:pt x="107800" y="101600"/>
                </a:lnTo>
                <a:lnTo>
                  <a:pt x="107800" y="114300"/>
                </a:lnTo>
                <a:lnTo>
                  <a:pt x="128013" y="114300"/>
                </a:lnTo>
                <a:lnTo>
                  <a:pt x="128013" y="101600"/>
                </a:lnTo>
                <a:close/>
              </a:path>
              <a:path w="1300479" h="1270000">
                <a:moveTo>
                  <a:pt x="114539" y="88900"/>
                </a:moveTo>
                <a:lnTo>
                  <a:pt x="101064" y="88900"/>
                </a:lnTo>
                <a:lnTo>
                  <a:pt x="101064" y="101600"/>
                </a:lnTo>
                <a:lnTo>
                  <a:pt x="114539" y="101600"/>
                </a:lnTo>
                <a:lnTo>
                  <a:pt x="114539" y="88900"/>
                </a:lnTo>
                <a:close/>
              </a:path>
              <a:path w="1300479" h="1270000">
                <a:moveTo>
                  <a:pt x="107800" y="76200"/>
                </a:moveTo>
                <a:lnTo>
                  <a:pt x="87588" y="76200"/>
                </a:lnTo>
                <a:lnTo>
                  <a:pt x="87588" y="88900"/>
                </a:lnTo>
                <a:lnTo>
                  <a:pt x="107800" y="88900"/>
                </a:lnTo>
                <a:lnTo>
                  <a:pt x="107800" y="76200"/>
                </a:lnTo>
                <a:close/>
              </a:path>
              <a:path w="1300479" h="1270000">
                <a:moveTo>
                  <a:pt x="87588" y="63500"/>
                </a:moveTo>
                <a:lnTo>
                  <a:pt x="74114" y="63500"/>
                </a:lnTo>
                <a:lnTo>
                  <a:pt x="74114" y="76200"/>
                </a:lnTo>
                <a:lnTo>
                  <a:pt x="87588" y="76200"/>
                </a:lnTo>
                <a:lnTo>
                  <a:pt x="87588" y="63500"/>
                </a:lnTo>
                <a:close/>
              </a:path>
              <a:path w="1300479" h="1270000">
                <a:moveTo>
                  <a:pt x="80849" y="50800"/>
                </a:moveTo>
                <a:lnTo>
                  <a:pt x="60636" y="50800"/>
                </a:lnTo>
                <a:lnTo>
                  <a:pt x="60636" y="63500"/>
                </a:lnTo>
                <a:lnTo>
                  <a:pt x="80849" y="63500"/>
                </a:lnTo>
                <a:lnTo>
                  <a:pt x="80849" y="50800"/>
                </a:lnTo>
                <a:close/>
              </a:path>
              <a:path w="1300479" h="1270000">
                <a:moveTo>
                  <a:pt x="67375" y="38100"/>
                </a:moveTo>
                <a:lnTo>
                  <a:pt x="47163" y="38100"/>
                </a:lnTo>
                <a:lnTo>
                  <a:pt x="47163" y="50800"/>
                </a:lnTo>
                <a:lnTo>
                  <a:pt x="67375" y="50800"/>
                </a:lnTo>
                <a:lnTo>
                  <a:pt x="67375" y="38100"/>
                </a:lnTo>
                <a:close/>
              </a:path>
              <a:path w="1300479" h="1270000">
                <a:moveTo>
                  <a:pt x="53897" y="25400"/>
                </a:moveTo>
                <a:lnTo>
                  <a:pt x="33689" y="25400"/>
                </a:lnTo>
                <a:lnTo>
                  <a:pt x="33689" y="38100"/>
                </a:lnTo>
                <a:lnTo>
                  <a:pt x="53897" y="38100"/>
                </a:lnTo>
                <a:lnTo>
                  <a:pt x="53897" y="25400"/>
                </a:lnTo>
                <a:close/>
              </a:path>
              <a:path w="1300479" h="1270000">
                <a:moveTo>
                  <a:pt x="40424" y="12700"/>
                </a:moveTo>
                <a:lnTo>
                  <a:pt x="20211" y="12700"/>
                </a:lnTo>
                <a:lnTo>
                  <a:pt x="20211" y="25400"/>
                </a:lnTo>
                <a:lnTo>
                  <a:pt x="40424" y="25400"/>
                </a:lnTo>
                <a:lnTo>
                  <a:pt x="40424" y="12700"/>
                </a:lnTo>
                <a:close/>
              </a:path>
              <a:path w="1300479" h="1270000">
                <a:moveTo>
                  <a:pt x="26950" y="0"/>
                </a:moveTo>
                <a:lnTo>
                  <a:pt x="0" y="0"/>
                </a:lnTo>
                <a:lnTo>
                  <a:pt x="0" y="12700"/>
                </a:lnTo>
                <a:lnTo>
                  <a:pt x="26950" y="12700"/>
                </a:lnTo>
                <a:lnTo>
                  <a:pt x="26950" y="0"/>
                </a:lnTo>
                <a:close/>
              </a:path>
            </a:pathLst>
          </a:custGeom>
          <a:solidFill>
            <a:srgbClr val="D5BD5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1" name="bg object 121"/>
          <p:cNvSpPr/>
          <p:nvPr/>
        </p:nvSpPr>
        <p:spPr>
          <a:xfrm>
            <a:off x="11269332" y="13471568"/>
            <a:ext cx="51095" cy="47625"/>
          </a:xfrm>
          <a:custGeom>
            <a:avLst/>
            <a:gdLst/>
            <a:ahLst/>
            <a:cxnLst/>
            <a:rect l="l" t="t" r="r" b="b"/>
            <a:pathLst>
              <a:path w="40640" h="47625">
                <a:moveTo>
                  <a:pt x="20212" y="0"/>
                </a:moveTo>
                <a:lnTo>
                  <a:pt x="13477" y="0"/>
                </a:lnTo>
                <a:lnTo>
                  <a:pt x="13477" y="6738"/>
                </a:lnTo>
                <a:lnTo>
                  <a:pt x="6738" y="6738"/>
                </a:lnTo>
                <a:lnTo>
                  <a:pt x="6738" y="20212"/>
                </a:lnTo>
                <a:lnTo>
                  <a:pt x="0" y="20212"/>
                </a:lnTo>
                <a:lnTo>
                  <a:pt x="0" y="33689"/>
                </a:lnTo>
                <a:lnTo>
                  <a:pt x="6738" y="33689"/>
                </a:lnTo>
                <a:lnTo>
                  <a:pt x="6738" y="47163"/>
                </a:lnTo>
                <a:lnTo>
                  <a:pt x="13477" y="47163"/>
                </a:lnTo>
                <a:lnTo>
                  <a:pt x="13477" y="33689"/>
                </a:lnTo>
                <a:lnTo>
                  <a:pt x="26950" y="33689"/>
                </a:lnTo>
                <a:lnTo>
                  <a:pt x="26950" y="40424"/>
                </a:lnTo>
                <a:lnTo>
                  <a:pt x="40428" y="40424"/>
                </a:lnTo>
                <a:lnTo>
                  <a:pt x="40428" y="26950"/>
                </a:lnTo>
                <a:lnTo>
                  <a:pt x="33689" y="26950"/>
                </a:lnTo>
                <a:lnTo>
                  <a:pt x="33689" y="13474"/>
                </a:lnTo>
                <a:lnTo>
                  <a:pt x="20212" y="13474"/>
                </a:lnTo>
                <a:lnTo>
                  <a:pt x="20212" y="0"/>
                </a:lnTo>
                <a:close/>
              </a:path>
            </a:pathLst>
          </a:custGeom>
          <a:solidFill>
            <a:srgbClr val="8D916A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2" name="bg object 122"/>
          <p:cNvSpPr/>
          <p:nvPr/>
        </p:nvSpPr>
        <p:spPr>
          <a:xfrm>
            <a:off x="22213719" y="13781949"/>
            <a:ext cx="1254228" cy="269240"/>
          </a:xfrm>
          <a:custGeom>
            <a:avLst/>
            <a:gdLst/>
            <a:ahLst/>
            <a:cxnLst/>
            <a:rect l="l" t="t" r="r" b="b"/>
            <a:pathLst>
              <a:path w="997584" h="269240">
                <a:moveTo>
                  <a:pt x="997153" y="6350"/>
                </a:moveTo>
                <a:lnTo>
                  <a:pt x="572681" y="6350"/>
                </a:lnTo>
                <a:lnTo>
                  <a:pt x="572681" y="12700"/>
                </a:lnTo>
                <a:lnTo>
                  <a:pt x="559206" y="12700"/>
                </a:lnTo>
                <a:lnTo>
                  <a:pt x="559206" y="20320"/>
                </a:lnTo>
                <a:lnTo>
                  <a:pt x="559206" y="26670"/>
                </a:lnTo>
                <a:lnTo>
                  <a:pt x="559206" y="33020"/>
                </a:lnTo>
                <a:lnTo>
                  <a:pt x="552475" y="33020"/>
                </a:lnTo>
                <a:lnTo>
                  <a:pt x="552475" y="39370"/>
                </a:lnTo>
                <a:lnTo>
                  <a:pt x="552475" y="46990"/>
                </a:lnTo>
                <a:lnTo>
                  <a:pt x="552475" y="53340"/>
                </a:lnTo>
                <a:lnTo>
                  <a:pt x="545731" y="53340"/>
                </a:lnTo>
                <a:lnTo>
                  <a:pt x="545731" y="67310"/>
                </a:lnTo>
                <a:lnTo>
                  <a:pt x="539000" y="67310"/>
                </a:lnTo>
                <a:lnTo>
                  <a:pt x="539000" y="73660"/>
                </a:lnTo>
                <a:lnTo>
                  <a:pt x="539000" y="80010"/>
                </a:lnTo>
                <a:lnTo>
                  <a:pt x="532257" y="80010"/>
                </a:lnTo>
                <a:lnTo>
                  <a:pt x="532257" y="87630"/>
                </a:lnTo>
                <a:lnTo>
                  <a:pt x="532257" y="93980"/>
                </a:lnTo>
                <a:lnTo>
                  <a:pt x="532257" y="100330"/>
                </a:lnTo>
                <a:lnTo>
                  <a:pt x="532257" y="107950"/>
                </a:lnTo>
                <a:lnTo>
                  <a:pt x="525526" y="107950"/>
                </a:lnTo>
                <a:lnTo>
                  <a:pt x="525526" y="114300"/>
                </a:lnTo>
                <a:lnTo>
                  <a:pt x="525526" y="120650"/>
                </a:lnTo>
                <a:lnTo>
                  <a:pt x="518782" y="120650"/>
                </a:lnTo>
                <a:lnTo>
                  <a:pt x="518782" y="154940"/>
                </a:lnTo>
                <a:lnTo>
                  <a:pt x="512051" y="154940"/>
                </a:lnTo>
                <a:lnTo>
                  <a:pt x="512051" y="201930"/>
                </a:lnTo>
                <a:lnTo>
                  <a:pt x="505307" y="201930"/>
                </a:lnTo>
                <a:lnTo>
                  <a:pt x="505307" y="208280"/>
                </a:lnTo>
                <a:lnTo>
                  <a:pt x="505307" y="214630"/>
                </a:lnTo>
                <a:lnTo>
                  <a:pt x="505307" y="222250"/>
                </a:lnTo>
                <a:lnTo>
                  <a:pt x="505307" y="228600"/>
                </a:lnTo>
                <a:lnTo>
                  <a:pt x="498576" y="228600"/>
                </a:lnTo>
                <a:lnTo>
                  <a:pt x="498576" y="175260"/>
                </a:lnTo>
                <a:lnTo>
                  <a:pt x="491832" y="175260"/>
                </a:lnTo>
                <a:lnTo>
                  <a:pt x="491832" y="140970"/>
                </a:lnTo>
                <a:lnTo>
                  <a:pt x="485101" y="140970"/>
                </a:lnTo>
                <a:lnTo>
                  <a:pt x="485101" y="134620"/>
                </a:lnTo>
                <a:lnTo>
                  <a:pt x="485101" y="127000"/>
                </a:lnTo>
                <a:lnTo>
                  <a:pt x="485101" y="120650"/>
                </a:lnTo>
                <a:lnTo>
                  <a:pt x="478358" y="120650"/>
                </a:lnTo>
                <a:lnTo>
                  <a:pt x="478358" y="87630"/>
                </a:lnTo>
                <a:lnTo>
                  <a:pt x="471627" y="87630"/>
                </a:lnTo>
                <a:lnTo>
                  <a:pt x="471627" y="80010"/>
                </a:lnTo>
                <a:lnTo>
                  <a:pt x="464883" y="80010"/>
                </a:lnTo>
                <a:lnTo>
                  <a:pt x="464883" y="73660"/>
                </a:lnTo>
                <a:lnTo>
                  <a:pt x="464883" y="67310"/>
                </a:lnTo>
                <a:lnTo>
                  <a:pt x="458139" y="67310"/>
                </a:lnTo>
                <a:lnTo>
                  <a:pt x="458139" y="53340"/>
                </a:lnTo>
                <a:lnTo>
                  <a:pt x="458139" y="46990"/>
                </a:lnTo>
                <a:lnTo>
                  <a:pt x="458139" y="39370"/>
                </a:lnTo>
                <a:lnTo>
                  <a:pt x="451408" y="39370"/>
                </a:lnTo>
                <a:lnTo>
                  <a:pt x="451408" y="33020"/>
                </a:lnTo>
                <a:lnTo>
                  <a:pt x="451408" y="26670"/>
                </a:lnTo>
                <a:lnTo>
                  <a:pt x="451408" y="20320"/>
                </a:lnTo>
                <a:lnTo>
                  <a:pt x="444677" y="20320"/>
                </a:lnTo>
                <a:lnTo>
                  <a:pt x="444677" y="12700"/>
                </a:lnTo>
                <a:lnTo>
                  <a:pt x="444677" y="6350"/>
                </a:lnTo>
                <a:lnTo>
                  <a:pt x="437934" y="6350"/>
                </a:lnTo>
                <a:lnTo>
                  <a:pt x="437934" y="0"/>
                </a:lnTo>
                <a:lnTo>
                  <a:pt x="0" y="0"/>
                </a:lnTo>
                <a:lnTo>
                  <a:pt x="0" y="6350"/>
                </a:lnTo>
                <a:lnTo>
                  <a:pt x="6731" y="6350"/>
                </a:lnTo>
                <a:lnTo>
                  <a:pt x="6731" y="12700"/>
                </a:lnTo>
                <a:lnTo>
                  <a:pt x="13474" y="12700"/>
                </a:lnTo>
                <a:lnTo>
                  <a:pt x="13474" y="20320"/>
                </a:lnTo>
                <a:lnTo>
                  <a:pt x="20205" y="20320"/>
                </a:lnTo>
                <a:lnTo>
                  <a:pt x="20205" y="26670"/>
                </a:lnTo>
                <a:lnTo>
                  <a:pt x="20205" y="33020"/>
                </a:lnTo>
                <a:lnTo>
                  <a:pt x="33680" y="33020"/>
                </a:lnTo>
                <a:lnTo>
                  <a:pt x="33680" y="39370"/>
                </a:lnTo>
                <a:lnTo>
                  <a:pt x="33680" y="46990"/>
                </a:lnTo>
                <a:lnTo>
                  <a:pt x="40411" y="46990"/>
                </a:lnTo>
                <a:lnTo>
                  <a:pt x="40411" y="53340"/>
                </a:lnTo>
                <a:lnTo>
                  <a:pt x="47155" y="53340"/>
                </a:lnTo>
                <a:lnTo>
                  <a:pt x="47155" y="67310"/>
                </a:lnTo>
                <a:lnTo>
                  <a:pt x="53898" y="67310"/>
                </a:lnTo>
                <a:lnTo>
                  <a:pt x="53898" y="73660"/>
                </a:lnTo>
                <a:lnTo>
                  <a:pt x="67360" y="73660"/>
                </a:lnTo>
                <a:lnTo>
                  <a:pt x="67360" y="80010"/>
                </a:lnTo>
                <a:lnTo>
                  <a:pt x="67360" y="87630"/>
                </a:lnTo>
                <a:lnTo>
                  <a:pt x="67360" y="93980"/>
                </a:lnTo>
                <a:lnTo>
                  <a:pt x="74104" y="93980"/>
                </a:lnTo>
                <a:lnTo>
                  <a:pt x="74104" y="100330"/>
                </a:lnTo>
                <a:lnTo>
                  <a:pt x="87579" y="100330"/>
                </a:lnTo>
                <a:lnTo>
                  <a:pt x="87579" y="107950"/>
                </a:lnTo>
                <a:lnTo>
                  <a:pt x="87579" y="114300"/>
                </a:lnTo>
                <a:lnTo>
                  <a:pt x="94322" y="114300"/>
                </a:lnTo>
                <a:lnTo>
                  <a:pt x="94322" y="120650"/>
                </a:lnTo>
                <a:lnTo>
                  <a:pt x="121272" y="120650"/>
                </a:lnTo>
                <a:lnTo>
                  <a:pt x="121272" y="127000"/>
                </a:lnTo>
                <a:lnTo>
                  <a:pt x="121272" y="134620"/>
                </a:lnTo>
                <a:lnTo>
                  <a:pt x="121272" y="140970"/>
                </a:lnTo>
                <a:lnTo>
                  <a:pt x="134747" y="140970"/>
                </a:lnTo>
                <a:lnTo>
                  <a:pt x="134747" y="147320"/>
                </a:lnTo>
                <a:lnTo>
                  <a:pt x="141478" y="147320"/>
                </a:lnTo>
                <a:lnTo>
                  <a:pt x="141478" y="154940"/>
                </a:lnTo>
                <a:lnTo>
                  <a:pt x="154952" y="154940"/>
                </a:lnTo>
                <a:lnTo>
                  <a:pt x="154952" y="161290"/>
                </a:lnTo>
                <a:lnTo>
                  <a:pt x="161696" y="161290"/>
                </a:lnTo>
                <a:lnTo>
                  <a:pt x="161696" y="167640"/>
                </a:lnTo>
                <a:lnTo>
                  <a:pt x="168427" y="167640"/>
                </a:lnTo>
                <a:lnTo>
                  <a:pt x="168427" y="175260"/>
                </a:lnTo>
                <a:lnTo>
                  <a:pt x="188645" y="175260"/>
                </a:lnTo>
                <a:lnTo>
                  <a:pt x="188645" y="181610"/>
                </a:lnTo>
                <a:lnTo>
                  <a:pt x="195376" y="181610"/>
                </a:lnTo>
                <a:lnTo>
                  <a:pt x="195376" y="187960"/>
                </a:lnTo>
                <a:lnTo>
                  <a:pt x="202120" y="187960"/>
                </a:lnTo>
                <a:lnTo>
                  <a:pt x="202120" y="194310"/>
                </a:lnTo>
                <a:lnTo>
                  <a:pt x="222326" y="194310"/>
                </a:lnTo>
                <a:lnTo>
                  <a:pt x="222326" y="201930"/>
                </a:lnTo>
                <a:lnTo>
                  <a:pt x="229069" y="201930"/>
                </a:lnTo>
                <a:lnTo>
                  <a:pt x="229069" y="208280"/>
                </a:lnTo>
                <a:lnTo>
                  <a:pt x="229069" y="214630"/>
                </a:lnTo>
                <a:lnTo>
                  <a:pt x="256019" y="214630"/>
                </a:lnTo>
                <a:lnTo>
                  <a:pt x="256019" y="222250"/>
                </a:lnTo>
                <a:lnTo>
                  <a:pt x="262763" y="222250"/>
                </a:lnTo>
                <a:lnTo>
                  <a:pt x="262763" y="228600"/>
                </a:lnTo>
                <a:lnTo>
                  <a:pt x="282968" y="228600"/>
                </a:lnTo>
                <a:lnTo>
                  <a:pt x="282968" y="234950"/>
                </a:lnTo>
                <a:lnTo>
                  <a:pt x="316661" y="234950"/>
                </a:lnTo>
                <a:lnTo>
                  <a:pt x="316661" y="242570"/>
                </a:lnTo>
                <a:lnTo>
                  <a:pt x="323392" y="242570"/>
                </a:lnTo>
                <a:lnTo>
                  <a:pt x="323392" y="248920"/>
                </a:lnTo>
                <a:lnTo>
                  <a:pt x="350342" y="248920"/>
                </a:lnTo>
                <a:lnTo>
                  <a:pt x="350342" y="255270"/>
                </a:lnTo>
                <a:lnTo>
                  <a:pt x="404241" y="255270"/>
                </a:lnTo>
                <a:lnTo>
                  <a:pt x="404241" y="262890"/>
                </a:lnTo>
                <a:lnTo>
                  <a:pt x="404241" y="269240"/>
                </a:lnTo>
                <a:lnTo>
                  <a:pt x="626579" y="269240"/>
                </a:lnTo>
                <a:lnTo>
                  <a:pt x="626579" y="262890"/>
                </a:lnTo>
                <a:lnTo>
                  <a:pt x="646798" y="262890"/>
                </a:lnTo>
                <a:lnTo>
                  <a:pt x="646798" y="255270"/>
                </a:lnTo>
                <a:lnTo>
                  <a:pt x="660273" y="255270"/>
                </a:lnTo>
                <a:lnTo>
                  <a:pt x="660273" y="248920"/>
                </a:lnTo>
                <a:lnTo>
                  <a:pt x="700697" y="248920"/>
                </a:lnTo>
                <a:lnTo>
                  <a:pt x="700697" y="242570"/>
                </a:lnTo>
                <a:lnTo>
                  <a:pt x="700697" y="234950"/>
                </a:lnTo>
                <a:lnTo>
                  <a:pt x="727646" y="234950"/>
                </a:lnTo>
                <a:lnTo>
                  <a:pt x="727646" y="228600"/>
                </a:lnTo>
                <a:lnTo>
                  <a:pt x="741121" y="228600"/>
                </a:lnTo>
                <a:lnTo>
                  <a:pt x="741121" y="222250"/>
                </a:lnTo>
                <a:lnTo>
                  <a:pt x="754595" y="222250"/>
                </a:lnTo>
                <a:lnTo>
                  <a:pt x="754595" y="214630"/>
                </a:lnTo>
                <a:lnTo>
                  <a:pt x="768070" y="214630"/>
                </a:lnTo>
                <a:lnTo>
                  <a:pt x="768070" y="208280"/>
                </a:lnTo>
                <a:lnTo>
                  <a:pt x="781545" y="208280"/>
                </a:lnTo>
                <a:lnTo>
                  <a:pt x="781545" y="201930"/>
                </a:lnTo>
                <a:lnTo>
                  <a:pt x="788289" y="201930"/>
                </a:lnTo>
                <a:lnTo>
                  <a:pt x="788289" y="194310"/>
                </a:lnTo>
                <a:lnTo>
                  <a:pt x="808494" y="194310"/>
                </a:lnTo>
                <a:lnTo>
                  <a:pt x="808494" y="187960"/>
                </a:lnTo>
                <a:lnTo>
                  <a:pt x="821969" y="187960"/>
                </a:lnTo>
                <a:lnTo>
                  <a:pt x="821969" y="181610"/>
                </a:lnTo>
                <a:lnTo>
                  <a:pt x="821969" y="175260"/>
                </a:lnTo>
                <a:lnTo>
                  <a:pt x="842187" y="175260"/>
                </a:lnTo>
                <a:lnTo>
                  <a:pt x="842187" y="167640"/>
                </a:lnTo>
                <a:lnTo>
                  <a:pt x="842187" y="161290"/>
                </a:lnTo>
                <a:lnTo>
                  <a:pt x="848931" y="161290"/>
                </a:lnTo>
                <a:lnTo>
                  <a:pt x="848931" y="154940"/>
                </a:lnTo>
                <a:lnTo>
                  <a:pt x="862393" y="154940"/>
                </a:lnTo>
                <a:lnTo>
                  <a:pt x="862393" y="147320"/>
                </a:lnTo>
                <a:lnTo>
                  <a:pt x="875868" y="147320"/>
                </a:lnTo>
                <a:lnTo>
                  <a:pt x="875868" y="140970"/>
                </a:lnTo>
                <a:lnTo>
                  <a:pt x="882611" y="140970"/>
                </a:lnTo>
                <a:lnTo>
                  <a:pt x="882611" y="134620"/>
                </a:lnTo>
                <a:lnTo>
                  <a:pt x="889355" y="134620"/>
                </a:lnTo>
                <a:lnTo>
                  <a:pt x="889355" y="127000"/>
                </a:lnTo>
                <a:lnTo>
                  <a:pt x="896086" y="127000"/>
                </a:lnTo>
                <a:lnTo>
                  <a:pt x="896086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909561" y="114300"/>
                </a:lnTo>
                <a:lnTo>
                  <a:pt x="909561" y="107950"/>
                </a:lnTo>
                <a:lnTo>
                  <a:pt x="916292" y="107950"/>
                </a:lnTo>
                <a:lnTo>
                  <a:pt x="916292" y="100330"/>
                </a:lnTo>
                <a:lnTo>
                  <a:pt x="916292" y="93980"/>
                </a:lnTo>
                <a:lnTo>
                  <a:pt x="936510" y="93980"/>
                </a:lnTo>
                <a:lnTo>
                  <a:pt x="936510" y="87630"/>
                </a:lnTo>
                <a:lnTo>
                  <a:pt x="943254" y="87630"/>
                </a:lnTo>
                <a:lnTo>
                  <a:pt x="943254" y="80010"/>
                </a:lnTo>
                <a:lnTo>
                  <a:pt x="949985" y="80010"/>
                </a:lnTo>
                <a:lnTo>
                  <a:pt x="949985" y="73660"/>
                </a:lnTo>
                <a:lnTo>
                  <a:pt x="949985" y="67310"/>
                </a:lnTo>
                <a:lnTo>
                  <a:pt x="963460" y="67310"/>
                </a:lnTo>
                <a:lnTo>
                  <a:pt x="963460" y="53340"/>
                </a:lnTo>
                <a:lnTo>
                  <a:pt x="970203" y="53340"/>
                </a:lnTo>
                <a:lnTo>
                  <a:pt x="970203" y="46990"/>
                </a:lnTo>
                <a:lnTo>
                  <a:pt x="976934" y="46990"/>
                </a:lnTo>
                <a:lnTo>
                  <a:pt x="976934" y="39370"/>
                </a:lnTo>
                <a:lnTo>
                  <a:pt x="983678" y="39370"/>
                </a:lnTo>
                <a:lnTo>
                  <a:pt x="983678" y="33020"/>
                </a:lnTo>
                <a:lnTo>
                  <a:pt x="983678" y="26670"/>
                </a:lnTo>
                <a:lnTo>
                  <a:pt x="990409" y="26670"/>
                </a:lnTo>
                <a:lnTo>
                  <a:pt x="990409" y="20320"/>
                </a:lnTo>
                <a:lnTo>
                  <a:pt x="990409" y="12700"/>
                </a:lnTo>
                <a:lnTo>
                  <a:pt x="997153" y="12700"/>
                </a:lnTo>
                <a:lnTo>
                  <a:pt x="997153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3" name="bg object 123"/>
          <p:cNvSpPr/>
          <p:nvPr/>
        </p:nvSpPr>
        <p:spPr>
          <a:xfrm>
            <a:off x="22112056" y="13545729"/>
            <a:ext cx="1474576" cy="242570"/>
          </a:xfrm>
          <a:custGeom>
            <a:avLst/>
            <a:gdLst/>
            <a:ahLst/>
            <a:cxnLst/>
            <a:rect l="l" t="t" r="r" b="b"/>
            <a:pathLst>
              <a:path w="1172844" h="242569">
                <a:moveTo>
                  <a:pt x="518795" y="228600"/>
                </a:moveTo>
                <a:lnTo>
                  <a:pt x="512051" y="228600"/>
                </a:lnTo>
                <a:lnTo>
                  <a:pt x="512051" y="222250"/>
                </a:lnTo>
                <a:lnTo>
                  <a:pt x="505320" y="222250"/>
                </a:lnTo>
                <a:lnTo>
                  <a:pt x="505320" y="215900"/>
                </a:lnTo>
                <a:lnTo>
                  <a:pt x="498576" y="215900"/>
                </a:lnTo>
                <a:lnTo>
                  <a:pt x="498576" y="208280"/>
                </a:lnTo>
                <a:lnTo>
                  <a:pt x="498576" y="201930"/>
                </a:lnTo>
                <a:lnTo>
                  <a:pt x="498576" y="195580"/>
                </a:lnTo>
                <a:lnTo>
                  <a:pt x="485101" y="195580"/>
                </a:lnTo>
                <a:lnTo>
                  <a:pt x="485101" y="189230"/>
                </a:lnTo>
                <a:lnTo>
                  <a:pt x="478370" y="189230"/>
                </a:lnTo>
                <a:lnTo>
                  <a:pt x="478370" y="181610"/>
                </a:lnTo>
                <a:lnTo>
                  <a:pt x="478370" y="175260"/>
                </a:lnTo>
                <a:lnTo>
                  <a:pt x="478370" y="168910"/>
                </a:lnTo>
                <a:lnTo>
                  <a:pt x="471627" y="168910"/>
                </a:lnTo>
                <a:lnTo>
                  <a:pt x="471627" y="161290"/>
                </a:lnTo>
                <a:lnTo>
                  <a:pt x="464896" y="161290"/>
                </a:lnTo>
                <a:lnTo>
                  <a:pt x="464896" y="154940"/>
                </a:lnTo>
                <a:lnTo>
                  <a:pt x="464896" y="148590"/>
                </a:lnTo>
                <a:lnTo>
                  <a:pt x="458152" y="148590"/>
                </a:lnTo>
                <a:lnTo>
                  <a:pt x="458152" y="140970"/>
                </a:lnTo>
                <a:lnTo>
                  <a:pt x="451421" y="140970"/>
                </a:lnTo>
                <a:lnTo>
                  <a:pt x="451421" y="134620"/>
                </a:lnTo>
                <a:lnTo>
                  <a:pt x="444677" y="134620"/>
                </a:lnTo>
                <a:lnTo>
                  <a:pt x="444677" y="128270"/>
                </a:lnTo>
                <a:lnTo>
                  <a:pt x="437946" y="128270"/>
                </a:lnTo>
                <a:lnTo>
                  <a:pt x="437946" y="120650"/>
                </a:lnTo>
                <a:lnTo>
                  <a:pt x="431203" y="120650"/>
                </a:lnTo>
                <a:lnTo>
                  <a:pt x="431203" y="114300"/>
                </a:lnTo>
                <a:lnTo>
                  <a:pt x="417728" y="114300"/>
                </a:lnTo>
                <a:lnTo>
                  <a:pt x="417728" y="107950"/>
                </a:lnTo>
                <a:lnTo>
                  <a:pt x="417728" y="101600"/>
                </a:lnTo>
                <a:lnTo>
                  <a:pt x="417728" y="93980"/>
                </a:lnTo>
                <a:lnTo>
                  <a:pt x="404253" y="93980"/>
                </a:lnTo>
                <a:lnTo>
                  <a:pt x="404253" y="87630"/>
                </a:lnTo>
                <a:lnTo>
                  <a:pt x="397522" y="87630"/>
                </a:lnTo>
                <a:lnTo>
                  <a:pt x="397522" y="81280"/>
                </a:lnTo>
                <a:lnTo>
                  <a:pt x="390779" y="81280"/>
                </a:lnTo>
                <a:lnTo>
                  <a:pt x="390779" y="73660"/>
                </a:lnTo>
                <a:lnTo>
                  <a:pt x="390779" y="67310"/>
                </a:lnTo>
                <a:lnTo>
                  <a:pt x="370573" y="67310"/>
                </a:lnTo>
                <a:lnTo>
                  <a:pt x="370573" y="60960"/>
                </a:lnTo>
                <a:lnTo>
                  <a:pt x="370573" y="53340"/>
                </a:lnTo>
                <a:lnTo>
                  <a:pt x="363829" y="53340"/>
                </a:lnTo>
                <a:lnTo>
                  <a:pt x="363829" y="46990"/>
                </a:lnTo>
                <a:lnTo>
                  <a:pt x="350354" y="46990"/>
                </a:lnTo>
                <a:lnTo>
                  <a:pt x="350354" y="40640"/>
                </a:lnTo>
                <a:lnTo>
                  <a:pt x="343623" y="40640"/>
                </a:lnTo>
                <a:lnTo>
                  <a:pt x="343623" y="33020"/>
                </a:lnTo>
                <a:lnTo>
                  <a:pt x="330149" y="33020"/>
                </a:lnTo>
                <a:lnTo>
                  <a:pt x="330149" y="26670"/>
                </a:lnTo>
                <a:lnTo>
                  <a:pt x="323405" y="26670"/>
                </a:lnTo>
                <a:lnTo>
                  <a:pt x="323405" y="20320"/>
                </a:lnTo>
                <a:lnTo>
                  <a:pt x="309930" y="20320"/>
                </a:lnTo>
                <a:lnTo>
                  <a:pt x="309930" y="13970"/>
                </a:lnTo>
                <a:lnTo>
                  <a:pt x="296456" y="13970"/>
                </a:lnTo>
                <a:lnTo>
                  <a:pt x="296456" y="6350"/>
                </a:lnTo>
                <a:lnTo>
                  <a:pt x="282981" y="6350"/>
                </a:lnTo>
                <a:lnTo>
                  <a:pt x="282981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20320"/>
                </a:lnTo>
                <a:lnTo>
                  <a:pt x="0" y="26670"/>
                </a:lnTo>
                <a:lnTo>
                  <a:pt x="0" y="33020"/>
                </a:lnTo>
                <a:lnTo>
                  <a:pt x="6743" y="33020"/>
                </a:lnTo>
                <a:lnTo>
                  <a:pt x="6743" y="40640"/>
                </a:lnTo>
                <a:lnTo>
                  <a:pt x="6743" y="46990"/>
                </a:lnTo>
                <a:lnTo>
                  <a:pt x="13474" y="46990"/>
                </a:lnTo>
                <a:lnTo>
                  <a:pt x="13474" y="53340"/>
                </a:lnTo>
                <a:lnTo>
                  <a:pt x="13474" y="60960"/>
                </a:lnTo>
                <a:lnTo>
                  <a:pt x="13474" y="67310"/>
                </a:lnTo>
                <a:lnTo>
                  <a:pt x="13474" y="73660"/>
                </a:lnTo>
                <a:lnTo>
                  <a:pt x="20218" y="73660"/>
                </a:lnTo>
                <a:lnTo>
                  <a:pt x="20218" y="81280"/>
                </a:lnTo>
                <a:lnTo>
                  <a:pt x="20218" y="87630"/>
                </a:lnTo>
                <a:lnTo>
                  <a:pt x="20218" y="93980"/>
                </a:lnTo>
                <a:lnTo>
                  <a:pt x="20218" y="101600"/>
                </a:lnTo>
                <a:lnTo>
                  <a:pt x="26949" y="101600"/>
                </a:lnTo>
                <a:lnTo>
                  <a:pt x="26949" y="107950"/>
                </a:lnTo>
                <a:lnTo>
                  <a:pt x="26949" y="114300"/>
                </a:lnTo>
                <a:lnTo>
                  <a:pt x="33693" y="114300"/>
                </a:lnTo>
                <a:lnTo>
                  <a:pt x="33693" y="120650"/>
                </a:lnTo>
                <a:lnTo>
                  <a:pt x="33693" y="128270"/>
                </a:lnTo>
                <a:lnTo>
                  <a:pt x="33693" y="134620"/>
                </a:lnTo>
                <a:lnTo>
                  <a:pt x="33693" y="140970"/>
                </a:lnTo>
                <a:lnTo>
                  <a:pt x="40424" y="140970"/>
                </a:lnTo>
                <a:lnTo>
                  <a:pt x="40424" y="148590"/>
                </a:lnTo>
                <a:lnTo>
                  <a:pt x="40424" y="154940"/>
                </a:lnTo>
                <a:lnTo>
                  <a:pt x="40424" y="161290"/>
                </a:lnTo>
                <a:lnTo>
                  <a:pt x="47167" y="161290"/>
                </a:lnTo>
                <a:lnTo>
                  <a:pt x="47167" y="168910"/>
                </a:lnTo>
                <a:lnTo>
                  <a:pt x="47167" y="175260"/>
                </a:lnTo>
                <a:lnTo>
                  <a:pt x="47167" y="181610"/>
                </a:lnTo>
                <a:lnTo>
                  <a:pt x="53898" y="181610"/>
                </a:lnTo>
                <a:lnTo>
                  <a:pt x="53898" y="189230"/>
                </a:lnTo>
                <a:lnTo>
                  <a:pt x="53898" y="195580"/>
                </a:lnTo>
                <a:lnTo>
                  <a:pt x="60642" y="195580"/>
                </a:lnTo>
                <a:lnTo>
                  <a:pt x="60642" y="201930"/>
                </a:lnTo>
                <a:lnTo>
                  <a:pt x="67373" y="201930"/>
                </a:lnTo>
                <a:lnTo>
                  <a:pt x="67373" y="208280"/>
                </a:lnTo>
                <a:lnTo>
                  <a:pt x="67373" y="215900"/>
                </a:lnTo>
                <a:lnTo>
                  <a:pt x="74117" y="215900"/>
                </a:lnTo>
                <a:lnTo>
                  <a:pt x="74117" y="222250"/>
                </a:lnTo>
                <a:lnTo>
                  <a:pt x="80860" y="222250"/>
                </a:lnTo>
                <a:lnTo>
                  <a:pt x="80860" y="228600"/>
                </a:lnTo>
                <a:lnTo>
                  <a:pt x="80860" y="236220"/>
                </a:lnTo>
                <a:lnTo>
                  <a:pt x="80860" y="242570"/>
                </a:lnTo>
                <a:lnTo>
                  <a:pt x="518795" y="242570"/>
                </a:lnTo>
                <a:lnTo>
                  <a:pt x="518795" y="236220"/>
                </a:lnTo>
                <a:lnTo>
                  <a:pt x="518795" y="228600"/>
                </a:lnTo>
                <a:close/>
              </a:path>
              <a:path w="1172844" h="242569">
                <a:moveTo>
                  <a:pt x="1172337" y="6350"/>
                </a:moveTo>
                <a:lnTo>
                  <a:pt x="875880" y="6350"/>
                </a:lnTo>
                <a:lnTo>
                  <a:pt x="875880" y="13970"/>
                </a:lnTo>
                <a:lnTo>
                  <a:pt x="862406" y="13970"/>
                </a:lnTo>
                <a:lnTo>
                  <a:pt x="862406" y="20320"/>
                </a:lnTo>
                <a:lnTo>
                  <a:pt x="848931" y="20320"/>
                </a:lnTo>
                <a:lnTo>
                  <a:pt x="848931" y="26670"/>
                </a:lnTo>
                <a:lnTo>
                  <a:pt x="835456" y="26670"/>
                </a:lnTo>
                <a:lnTo>
                  <a:pt x="835456" y="33020"/>
                </a:lnTo>
                <a:lnTo>
                  <a:pt x="828725" y="33020"/>
                </a:lnTo>
                <a:lnTo>
                  <a:pt x="828725" y="40640"/>
                </a:lnTo>
                <a:lnTo>
                  <a:pt x="821982" y="40640"/>
                </a:lnTo>
                <a:lnTo>
                  <a:pt x="821982" y="46990"/>
                </a:lnTo>
                <a:lnTo>
                  <a:pt x="815251" y="46990"/>
                </a:lnTo>
                <a:lnTo>
                  <a:pt x="815251" y="53340"/>
                </a:lnTo>
                <a:lnTo>
                  <a:pt x="808507" y="53340"/>
                </a:lnTo>
                <a:lnTo>
                  <a:pt x="808507" y="60960"/>
                </a:lnTo>
                <a:lnTo>
                  <a:pt x="788301" y="60960"/>
                </a:lnTo>
                <a:lnTo>
                  <a:pt x="788301" y="67310"/>
                </a:lnTo>
                <a:lnTo>
                  <a:pt x="781558" y="67310"/>
                </a:lnTo>
                <a:lnTo>
                  <a:pt x="781558" y="73660"/>
                </a:lnTo>
                <a:lnTo>
                  <a:pt x="781558" y="81280"/>
                </a:lnTo>
                <a:lnTo>
                  <a:pt x="768083" y="81280"/>
                </a:lnTo>
                <a:lnTo>
                  <a:pt x="768083" y="87630"/>
                </a:lnTo>
                <a:lnTo>
                  <a:pt x="761339" y="87630"/>
                </a:lnTo>
                <a:lnTo>
                  <a:pt x="761339" y="93980"/>
                </a:lnTo>
                <a:lnTo>
                  <a:pt x="754608" y="93980"/>
                </a:lnTo>
                <a:lnTo>
                  <a:pt x="754608" y="101600"/>
                </a:lnTo>
                <a:lnTo>
                  <a:pt x="747877" y="101600"/>
                </a:lnTo>
                <a:lnTo>
                  <a:pt x="747877" y="107950"/>
                </a:lnTo>
                <a:lnTo>
                  <a:pt x="741133" y="107950"/>
                </a:lnTo>
                <a:lnTo>
                  <a:pt x="741133" y="114300"/>
                </a:lnTo>
                <a:lnTo>
                  <a:pt x="734390" y="114300"/>
                </a:lnTo>
                <a:lnTo>
                  <a:pt x="734390" y="120650"/>
                </a:lnTo>
                <a:lnTo>
                  <a:pt x="727659" y="120650"/>
                </a:lnTo>
                <a:lnTo>
                  <a:pt x="727659" y="128270"/>
                </a:lnTo>
                <a:lnTo>
                  <a:pt x="720915" y="128270"/>
                </a:lnTo>
                <a:lnTo>
                  <a:pt x="720915" y="134620"/>
                </a:lnTo>
                <a:lnTo>
                  <a:pt x="720915" y="140970"/>
                </a:lnTo>
                <a:lnTo>
                  <a:pt x="714184" y="140970"/>
                </a:lnTo>
                <a:lnTo>
                  <a:pt x="714184" y="148590"/>
                </a:lnTo>
                <a:lnTo>
                  <a:pt x="714184" y="154940"/>
                </a:lnTo>
                <a:lnTo>
                  <a:pt x="707440" y="154940"/>
                </a:lnTo>
                <a:lnTo>
                  <a:pt x="707440" y="161290"/>
                </a:lnTo>
                <a:lnTo>
                  <a:pt x="700709" y="161290"/>
                </a:lnTo>
                <a:lnTo>
                  <a:pt x="700709" y="168910"/>
                </a:lnTo>
                <a:lnTo>
                  <a:pt x="693966" y="168910"/>
                </a:lnTo>
                <a:lnTo>
                  <a:pt x="693966" y="175260"/>
                </a:lnTo>
                <a:lnTo>
                  <a:pt x="687235" y="175260"/>
                </a:lnTo>
                <a:lnTo>
                  <a:pt x="687235" y="181610"/>
                </a:lnTo>
                <a:lnTo>
                  <a:pt x="687235" y="189230"/>
                </a:lnTo>
                <a:lnTo>
                  <a:pt x="680491" y="189230"/>
                </a:lnTo>
                <a:lnTo>
                  <a:pt x="680491" y="195580"/>
                </a:lnTo>
                <a:lnTo>
                  <a:pt x="673760" y="195580"/>
                </a:lnTo>
                <a:lnTo>
                  <a:pt x="673760" y="201930"/>
                </a:lnTo>
                <a:lnTo>
                  <a:pt x="673760" y="208280"/>
                </a:lnTo>
                <a:lnTo>
                  <a:pt x="667016" y="208280"/>
                </a:lnTo>
                <a:lnTo>
                  <a:pt x="667016" y="215900"/>
                </a:lnTo>
                <a:lnTo>
                  <a:pt x="660285" y="215900"/>
                </a:lnTo>
                <a:lnTo>
                  <a:pt x="660285" y="222250"/>
                </a:lnTo>
                <a:lnTo>
                  <a:pt x="653542" y="222250"/>
                </a:lnTo>
                <a:lnTo>
                  <a:pt x="653542" y="228600"/>
                </a:lnTo>
                <a:lnTo>
                  <a:pt x="653542" y="236220"/>
                </a:lnTo>
                <a:lnTo>
                  <a:pt x="653542" y="242570"/>
                </a:lnTo>
                <a:lnTo>
                  <a:pt x="1078014" y="242570"/>
                </a:lnTo>
                <a:lnTo>
                  <a:pt x="1078014" y="236220"/>
                </a:lnTo>
                <a:lnTo>
                  <a:pt x="1084745" y="236220"/>
                </a:lnTo>
                <a:lnTo>
                  <a:pt x="1084745" y="228600"/>
                </a:lnTo>
                <a:lnTo>
                  <a:pt x="1091488" y="228600"/>
                </a:lnTo>
                <a:lnTo>
                  <a:pt x="1091488" y="222250"/>
                </a:lnTo>
                <a:lnTo>
                  <a:pt x="1098219" y="222250"/>
                </a:lnTo>
                <a:lnTo>
                  <a:pt x="1098219" y="215900"/>
                </a:lnTo>
                <a:lnTo>
                  <a:pt x="1098219" y="208280"/>
                </a:lnTo>
                <a:lnTo>
                  <a:pt x="1098219" y="201930"/>
                </a:lnTo>
                <a:lnTo>
                  <a:pt x="1098219" y="195580"/>
                </a:lnTo>
                <a:lnTo>
                  <a:pt x="1111694" y="195580"/>
                </a:lnTo>
                <a:lnTo>
                  <a:pt x="1111694" y="189230"/>
                </a:lnTo>
                <a:lnTo>
                  <a:pt x="1118438" y="189230"/>
                </a:lnTo>
                <a:lnTo>
                  <a:pt x="1118438" y="181610"/>
                </a:lnTo>
                <a:lnTo>
                  <a:pt x="1118438" y="175260"/>
                </a:lnTo>
                <a:lnTo>
                  <a:pt x="1118438" y="168910"/>
                </a:lnTo>
                <a:lnTo>
                  <a:pt x="1118438" y="161290"/>
                </a:lnTo>
                <a:lnTo>
                  <a:pt x="1125181" y="161290"/>
                </a:lnTo>
                <a:lnTo>
                  <a:pt x="1125181" y="154940"/>
                </a:lnTo>
                <a:lnTo>
                  <a:pt x="1131912" y="154940"/>
                </a:lnTo>
                <a:lnTo>
                  <a:pt x="1131912" y="148590"/>
                </a:lnTo>
                <a:lnTo>
                  <a:pt x="1131912" y="140970"/>
                </a:lnTo>
                <a:lnTo>
                  <a:pt x="1138643" y="140970"/>
                </a:lnTo>
                <a:lnTo>
                  <a:pt x="1138643" y="134620"/>
                </a:lnTo>
                <a:lnTo>
                  <a:pt x="1138643" y="128270"/>
                </a:lnTo>
                <a:lnTo>
                  <a:pt x="1138643" y="120650"/>
                </a:lnTo>
                <a:lnTo>
                  <a:pt x="1138643" y="114300"/>
                </a:lnTo>
                <a:lnTo>
                  <a:pt x="1145387" y="114300"/>
                </a:lnTo>
                <a:lnTo>
                  <a:pt x="1145387" y="107950"/>
                </a:lnTo>
                <a:lnTo>
                  <a:pt x="1145387" y="101600"/>
                </a:lnTo>
                <a:lnTo>
                  <a:pt x="1152118" y="101600"/>
                </a:lnTo>
                <a:lnTo>
                  <a:pt x="1152118" y="60960"/>
                </a:lnTo>
                <a:lnTo>
                  <a:pt x="1158862" y="60960"/>
                </a:lnTo>
                <a:lnTo>
                  <a:pt x="1158862" y="53340"/>
                </a:lnTo>
                <a:lnTo>
                  <a:pt x="1158862" y="46990"/>
                </a:lnTo>
                <a:lnTo>
                  <a:pt x="1158862" y="40640"/>
                </a:lnTo>
                <a:lnTo>
                  <a:pt x="1158862" y="33020"/>
                </a:lnTo>
                <a:lnTo>
                  <a:pt x="1172337" y="33020"/>
                </a:lnTo>
                <a:lnTo>
                  <a:pt x="1172337" y="26670"/>
                </a:lnTo>
                <a:lnTo>
                  <a:pt x="1172337" y="20320"/>
                </a:lnTo>
                <a:lnTo>
                  <a:pt x="1172337" y="13970"/>
                </a:lnTo>
                <a:lnTo>
                  <a:pt x="1172337" y="63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4" name="bg object 124"/>
          <p:cNvSpPr/>
          <p:nvPr/>
        </p:nvSpPr>
        <p:spPr>
          <a:xfrm>
            <a:off x="22112056" y="13478419"/>
            <a:ext cx="1474576" cy="73660"/>
          </a:xfrm>
          <a:custGeom>
            <a:avLst/>
            <a:gdLst/>
            <a:ahLst/>
            <a:cxnLst/>
            <a:rect l="l" t="t" r="r" b="b"/>
            <a:pathLst>
              <a:path w="1172844" h="73659">
                <a:moveTo>
                  <a:pt x="282981" y="67310"/>
                </a:moveTo>
                <a:lnTo>
                  <a:pt x="276237" y="67310"/>
                </a:lnTo>
                <a:lnTo>
                  <a:pt x="276237" y="60960"/>
                </a:lnTo>
                <a:lnTo>
                  <a:pt x="256032" y="60960"/>
                </a:lnTo>
                <a:lnTo>
                  <a:pt x="256032" y="53340"/>
                </a:lnTo>
                <a:lnTo>
                  <a:pt x="242557" y="53340"/>
                </a:lnTo>
                <a:lnTo>
                  <a:pt x="242557" y="46990"/>
                </a:lnTo>
                <a:lnTo>
                  <a:pt x="235813" y="46990"/>
                </a:lnTo>
                <a:lnTo>
                  <a:pt x="235813" y="40640"/>
                </a:lnTo>
                <a:lnTo>
                  <a:pt x="215607" y="40640"/>
                </a:lnTo>
                <a:lnTo>
                  <a:pt x="215607" y="33020"/>
                </a:lnTo>
                <a:lnTo>
                  <a:pt x="202133" y="33020"/>
                </a:lnTo>
                <a:lnTo>
                  <a:pt x="202133" y="26670"/>
                </a:lnTo>
                <a:lnTo>
                  <a:pt x="168440" y="26670"/>
                </a:lnTo>
                <a:lnTo>
                  <a:pt x="168440" y="13970"/>
                </a:lnTo>
                <a:lnTo>
                  <a:pt x="128016" y="13970"/>
                </a:lnTo>
                <a:lnTo>
                  <a:pt x="128016" y="6350"/>
                </a:lnTo>
                <a:lnTo>
                  <a:pt x="94335" y="6350"/>
                </a:lnTo>
                <a:lnTo>
                  <a:pt x="94335" y="0"/>
                </a:lnTo>
                <a:lnTo>
                  <a:pt x="0" y="0"/>
                </a:lnTo>
                <a:lnTo>
                  <a:pt x="0" y="6350"/>
                </a:lnTo>
                <a:lnTo>
                  <a:pt x="0" y="13970"/>
                </a:lnTo>
                <a:lnTo>
                  <a:pt x="0" y="73660"/>
                </a:lnTo>
                <a:lnTo>
                  <a:pt x="282981" y="73660"/>
                </a:lnTo>
                <a:lnTo>
                  <a:pt x="282981" y="67310"/>
                </a:lnTo>
                <a:close/>
              </a:path>
              <a:path w="1172844" h="73659">
                <a:moveTo>
                  <a:pt x="1172337" y="0"/>
                </a:moveTo>
                <a:lnTo>
                  <a:pt x="1064539" y="0"/>
                </a:lnTo>
                <a:lnTo>
                  <a:pt x="1064539" y="6350"/>
                </a:lnTo>
                <a:lnTo>
                  <a:pt x="1030846" y="6350"/>
                </a:lnTo>
                <a:lnTo>
                  <a:pt x="1030846" y="13970"/>
                </a:lnTo>
                <a:lnTo>
                  <a:pt x="997153" y="13970"/>
                </a:lnTo>
                <a:lnTo>
                  <a:pt x="997153" y="26670"/>
                </a:lnTo>
                <a:lnTo>
                  <a:pt x="976947" y="26670"/>
                </a:lnTo>
                <a:lnTo>
                  <a:pt x="976947" y="33020"/>
                </a:lnTo>
                <a:lnTo>
                  <a:pt x="943254" y="33020"/>
                </a:lnTo>
                <a:lnTo>
                  <a:pt x="943254" y="40640"/>
                </a:lnTo>
                <a:lnTo>
                  <a:pt x="929792" y="40640"/>
                </a:lnTo>
                <a:lnTo>
                  <a:pt x="929792" y="46990"/>
                </a:lnTo>
                <a:lnTo>
                  <a:pt x="923048" y="46990"/>
                </a:lnTo>
                <a:lnTo>
                  <a:pt x="923048" y="53340"/>
                </a:lnTo>
                <a:lnTo>
                  <a:pt x="902830" y="53340"/>
                </a:lnTo>
                <a:lnTo>
                  <a:pt x="902830" y="60960"/>
                </a:lnTo>
                <a:lnTo>
                  <a:pt x="889355" y="60960"/>
                </a:lnTo>
                <a:lnTo>
                  <a:pt x="889355" y="67310"/>
                </a:lnTo>
                <a:lnTo>
                  <a:pt x="875880" y="67310"/>
                </a:lnTo>
                <a:lnTo>
                  <a:pt x="875880" y="73660"/>
                </a:lnTo>
                <a:lnTo>
                  <a:pt x="1172337" y="73660"/>
                </a:lnTo>
                <a:lnTo>
                  <a:pt x="1172337" y="67310"/>
                </a:lnTo>
                <a:lnTo>
                  <a:pt x="1172337" y="60960"/>
                </a:lnTo>
                <a:lnTo>
                  <a:pt x="1172337" y="6350"/>
                </a:lnTo>
                <a:lnTo>
                  <a:pt x="1172337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5" name="bg object 125"/>
          <p:cNvSpPr/>
          <p:nvPr/>
        </p:nvSpPr>
        <p:spPr>
          <a:xfrm>
            <a:off x="20333175" y="12932319"/>
            <a:ext cx="1652612" cy="1282700"/>
          </a:xfrm>
          <a:custGeom>
            <a:avLst/>
            <a:gdLst/>
            <a:ahLst/>
            <a:cxnLst/>
            <a:rect l="l" t="t" r="r" b="b"/>
            <a:pathLst>
              <a:path w="1314450" h="1282700">
                <a:moveTo>
                  <a:pt x="1071270" y="0"/>
                </a:moveTo>
                <a:lnTo>
                  <a:pt x="781558" y="0"/>
                </a:lnTo>
                <a:lnTo>
                  <a:pt x="781558" y="762000"/>
                </a:lnTo>
                <a:lnTo>
                  <a:pt x="788289" y="762000"/>
                </a:lnTo>
                <a:lnTo>
                  <a:pt x="788289" y="768350"/>
                </a:lnTo>
                <a:lnTo>
                  <a:pt x="795032" y="768350"/>
                </a:lnTo>
                <a:lnTo>
                  <a:pt x="795032" y="774700"/>
                </a:lnTo>
                <a:lnTo>
                  <a:pt x="801763" y="774700"/>
                </a:lnTo>
                <a:lnTo>
                  <a:pt x="801763" y="782320"/>
                </a:lnTo>
                <a:lnTo>
                  <a:pt x="808507" y="782320"/>
                </a:lnTo>
                <a:lnTo>
                  <a:pt x="808507" y="788670"/>
                </a:lnTo>
                <a:lnTo>
                  <a:pt x="815238" y="788670"/>
                </a:lnTo>
                <a:lnTo>
                  <a:pt x="815238" y="795020"/>
                </a:lnTo>
                <a:lnTo>
                  <a:pt x="821982" y="795020"/>
                </a:lnTo>
                <a:lnTo>
                  <a:pt x="821982" y="802640"/>
                </a:lnTo>
                <a:lnTo>
                  <a:pt x="828713" y="802640"/>
                </a:lnTo>
                <a:lnTo>
                  <a:pt x="828713" y="808990"/>
                </a:lnTo>
                <a:lnTo>
                  <a:pt x="835456" y="808990"/>
                </a:lnTo>
                <a:lnTo>
                  <a:pt x="835456" y="815340"/>
                </a:lnTo>
                <a:lnTo>
                  <a:pt x="848931" y="815340"/>
                </a:lnTo>
                <a:lnTo>
                  <a:pt x="848931" y="821690"/>
                </a:lnTo>
                <a:lnTo>
                  <a:pt x="862406" y="821690"/>
                </a:lnTo>
                <a:lnTo>
                  <a:pt x="862406" y="842010"/>
                </a:lnTo>
                <a:lnTo>
                  <a:pt x="869137" y="842010"/>
                </a:lnTo>
                <a:lnTo>
                  <a:pt x="869137" y="849630"/>
                </a:lnTo>
                <a:lnTo>
                  <a:pt x="875880" y="849630"/>
                </a:lnTo>
                <a:lnTo>
                  <a:pt x="875880" y="855980"/>
                </a:lnTo>
                <a:lnTo>
                  <a:pt x="889355" y="855980"/>
                </a:lnTo>
                <a:lnTo>
                  <a:pt x="889355" y="869950"/>
                </a:lnTo>
                <a:lnTo>
                  <a:pt x="896099" y="869950"/>
                </a:lnTo>
                <a:lnTo>
                  <a:pt x="896099" y="876300"/>
                </a:lnTo>
                <a:lnTo>
                  <a:pt x="909574" y="876300"/>
                </a:lnTo>
                <a:lnTo>
                  <a:pt x="909574" y="889000"/>
                </a:lnTo>
                <a:lnTo>
                  <a:pt x="916305" y="889000"/>
                </a:lnTo>
                <a:lnTo>
                  <a:pt x="916305" y="896620"/>
                </a:lnTo>
                <a:lnTo>
                  <a:pt x="929779" y="896620"/>
                </a:lnTo>
                <a:lnTo>
                  <a:pt x="929779" y="909320"/>
                </a:lnTo>
                <a:lnTo>
                  <a:pt x="936523" y="909320"/>
                </a:lnTo>
                <a:lnTo>
                  <a:pt x="936523" y="916940"/>
                </a:lnTo>
                <a:lnTo>
                  <a:pt x="949998" y="916940"/>
                </a:lnTo>
                <a:lnTo>
                  <a:pt x="949998" y="923290"/>
                </a:lnTo>
                <a:lnTo>
                  <a:pt x="956729" y="923290"/>
                </a:lnTo>
                <a:lnTo>
                  <a:pt x="956729" y="937260"/>
                </a:lnTo>
                <a:lnTo>
                  <a:pt x="970203" y="937260"/>
                </a:lnTo>
                <a:lnTo>
                  <a:pt x="970203" y="943610"/>
                </a:lnTo>
                <a:lnTo>
                  <a:pt x="976947" y="943610"/>
                </a:lnTo>
                <a:lnTo>
                  <a:pt x="976947" y="949960"/>
                </a:lnTo>
                <a:lnTo>
                  <a:pt x="983678" y="949960"/>
                </a:lnTo>
                <a:lnTo>
                  <a:pt x="983678" y="957580"/>
                </a:lnTo>
                <a:lnTo>
                  <a:pt x="990422" y="957580"/>
                </a:lnTo>
                <a:lnTo>
                  <a:pt x="990422" y="970280"/>
                </a:lnTo>
                <a:lnTo>
                  <a:pt x="1003896" y="970280"/>
                </a:lnTo>
                <a:lnTo>
                  <a:pt x="1003896" y="984250"/>
                </a:lnTo>
                <a:lnTo>
                  <a:pt x="1010627" y="984250"/>
                </a:lnTo>
                <a:lnTo>
                  <a:pt x="1010627" y="990600"/>
                </a:lnTo>
                <a:lnTo>
                  <a:pt x="1017371" y="990600"/>
                </a:lnTo>
                <a:lnTo>
                  <a:pt x="1017371" y="996950"/>
                </a:lnTo>
                <a:lnTo>
                  <a:pt x="1030846" y="996950"/>
                </a:lnTo>
                <a:lnTo>
                  <a:pt x="1030846" y="1010920"/>
                </a:lnTo>
                <a:lnTo>
                  <a:pt x="1044321" y="1010920"/>
                </a:lnTo>
                <a:lnTo>
                  <a:pt x="1044321" y="1024890"/>
                </a:lnTo>
                <a:lnTo>
                  <a:pt x="1057795" y="1024890"/>
                </a:lnTo>
                <a:lnTo>
                  <a:pt x="1057795" y="1037590"/>
                </a:lnTo>
                <a:lnTo>
                  <a:pt x="1071270" y="1037590"/>
                </a:lnTo>
                <a:lnTo>
                  <a:pt x="1071270" y="1024890"/>
                </a:lnTo>
                <a:lnTo>
                  <a:pt x="1071270" y="1010920"/>
                </a:lnTo>
                <a:lnTo>
                  <a:pt x="1071270" y="762000"/>
                </a:lnTo>
                <a:lnTo>
                  <a:pt x="1071270" y="0"/>
                </a:lnTo>
                <a:close/>
              </a:path>
              <a:path w="1314450" h="1282700">
                <a:moveTo>
                  <a:pt x="1293609" y="1280160"/>
                </a:moveTo>
                <a:lnTo>
                  <a:pt x="1286865" y="1280160"/>
                </a:lnTo>
                <a:lnTo>
                  <a:pt x="1286865" y="1273810"/>
                </a:lnTo>
                <a:lnTo>
                  <a:pt x="1280134" y="1273810"/>
                </a:lnTo>
                <a:lnTo>
                  <a:pt x="1280134" y="1267460"/>
                </a:lnTo>
                <a:lnTo>
                  <a:pt x="1273403" y="1267460"/>
                </a:lnTo>
                <a:lnTo>
                  <a:pt x="1273403" y="1259840"/>
                </a:lnTo>
                <a:lnTo>
                  <a:pt x="1259916" y="1259840"/>
                </a:lnTo>
                <a:lnTo>
                  <a:pt x="1259916" y="1253490"/>
                </a:lnTo>
                <a:lnTo>
                  <a:pt x="1253185" y="1253490"/>
                </a:lnTo>
                <a:lnTo>
                  <a:pt x="1253185" y="1247140"/>
                </a:lnTo>
                <a:lnTo>
                  <a:pt x="1246441" y="1247140"/>
                </a:lnTo>
                <a:lnTo>
                  <a:pt x="1246441" y="1239520"/>
                </a:lnTo>
                <a:lnTo>
                  <a:pt x="1239710" y="1239520"/>
                </a:lnTo>
                <a:lnTo>
                  <a:pt x="1239710" y="1233170"/>
                </a:lnTo>
                <a:lnTo>
                  <a:pt x="0" y="1233170"/>
                </a:lnTo>
                <a:lnTo>
                  <a:pt x="0" y="1282700"/>
                </a:lnTo>
                <a:lnTo>
                  <a:pt x="1293609" y="1282700"/>
                </a:lnTo>
                <a:lnTo>
                  <a:pt x="1293609" y="1280160"/>
                </a:lnTo>
                <a:close/>
              </a:path>
              <a:path w="1314450" h="1282700">
                <a:moveTo>
                  <a:pt x="1313827" y="0"/>
                </a:moveTo>
                <a:lnTo>
                  <a:pt x="1084745" y="0"/>
                </a:lnTo>
                <a:lnTo>
                  <a:pt x="1084745" y="1057910"/>
                </a:lnTo>
                <a:lnTo>
                  <a:pt x="1091476" y="1057910"/>
                </a:lnTo>
                <a:lnTo>
                  <a:pt x="1091476" y="1064260"/>
                </a:lnTo>
                <a:lnTo>
                  <a:pt x="1098219" y="1064260"/>
                </a:lnTo>
                <a:lnTo>
                  <a:pt x="1098219" y="1071880"/>
                </a:lnTo>
                <a:lnTo>
                  <a:pt x="1104963" y="1071880"/>
                </a:lnTo>
                <a:lnTo>
                  <a:pt x="1104963" y="1078230"/>
                </a:lnTo>
                <a:lnTo>
                  <a:pt x="1111694" y="1078230"/>
                </a:lnTo>
                <a:lnTo>
                  <a:pt x="1111694" y="1084580"/>
                </a:lnTo>
                <a:lnTo>
                  <a:pt x="1118438" y="1084580"/>
                </a:lnTo>
                <a:lnTo>
                  <a:pt x="1118438" y="1092200"/>
                </a:lnTo>
                <a:lnTo>
                  <a:pt x="1125169" y="1092200"/>
                </a:lnTo>
                <a:lnTo>
                  <a:pt x="1125169" y="1098550"/>
                </a:lnTo>
                <a:lnTo>
                  <a:pt x="1131912" y="1098550"/>
                </a:lnTo>
                <a:lnTo>
                  <a:pt x="1131912" y="1104900"/>
                </a:lnTo>
                <a:lnTo>
                  <a:pt x="1138643" y="1104900"/>
                </a:lnTo>
                <a:lnTo>
                  <a:pt x="1138643" y="1112520"/>
                </a:lnTo>
                <a:lnTo>
                  <a:pt x="1145387" y="1112520"/>
                </a:lnTo>
                <a:lnTo>
                  <a:pt x="1145387" y="1118870"/>
                </a:lnTo>
                <a:lnTo>
                  <a:pt x="1152118" y="1118870"/>
                </a:lnTo>
                <a:lnTo>
                  <a:pt x="1152118" y="1125220"/>
                </a:lnTo>
                <a:lnTo>
                  <a:pt x="1158862" y="1125220"/>
                </a:lnTo>
                <a:lnTo>
                  <a:pt x="1158862" y="1131570"/>
                </a:lnTo>
                <a:lnTo>
                  <a:pt x="1165593" y="1131570"/>
                </a:lnTo>
                <a:lnTo>
                  <a:pt x="1165593" y="1139190"/>
                </a:lnTo>
                <a:lnTo>
                  <a:pt x="1172337" y="1139190"/>
                </a:lnTo>
                <a:lnTo>
                  <a:pt x="1172337" y="1145540"/>
                </a:lnTo>
                <a:lnTo>
                  <a:pt x="1179068" y="1145540"/>
                </a:lnTo>
                <a:lnTo>
                  <a:pt x="1179068" y="1151890"/>
                </a:lnTo>
                <a:lnTo>
                  <a:pt x="1185811" y="1151890"/>
                </a:lnTo>
                <a:lnTo>
                  <a:pt x="1185811" y="1165860"/>
                </a:lnTo>
                <a:lnTo>
                  <a:pt x="1199286" y="1165860"/>
                </a:lnTo>
                <a:lnTo>
                  <a:pt x="1199286" y="1172210"/>
                </a:lnTo>
                <a:lnTo>
                  <a:pt x="1206017" y="1172210"/>
                </a:lnTo>
                <a:lnTo>
                  <a:pt x="1206017" y="1179830"/>
                </a:lnTo>
                <a:lnTo>
                  <a:pt x="1212761" y="1179830"/>
                </a:lnTo>
                <a:lnTo>
                  <a:pt x="1212761" y="1186180"/>
                </a:lnTo>
                <a:lnTo>
                  <a:pt x="1219492" y="1186180"/>
                </a:lnTo>
                <a:lnTo>
                  <a:pt x="1219492" y="1192530"/>
                </a:lnTo>
                <a:lnTo>
                  <a:pt x="1226235" y="1192530"/>
                </a:lnTo>
                <a:lnTo>
                  <a:pt x="1226235" y="1200150"/>
                </a:lnTo>
                <a:lnTo>
                  <a:pt x="1232966" y="1200150"/>
                </a:lnTo>
                <a:lnTo>
                  <a:pt x="1232966" y="1206500"/>
                </a:lnTo>
                <a:lnTo>
                  <a:pt x="1239710" y="1206500"/>
                </a:lnTo>
                <a:lnTo>
                  <a:pt x="1239710" y="1212850"/>
                </a:lnTo>
                <a:lnTo>
                  <a:pt x="1246441" y="1212850"/>
                </a:lnTo>
                <a:lnTo>
                  <a:pt x="1246441" y="1219200"/>
                </a:lnTo>
                <a:lnTo>
                  <a:pt x="1253185" y="1219200"/>
                </a:lnTo>
                <a:lnTo>
                  <a:pt x="1253185" y="1226820"/>
                </a:lnTo>
                <a:lnTo>
                  <a:pt x="1259916" y="1226820"/>
                </a:lnTo>
                <a:lnTo>
                  <a:pt x="1259916" y="1233170"/>
                </a:lnTo>
                <a:lnTo>
                  <a:pt x="1266659" y="1233170"/>
                </a:lnTo>
                <a:lnTo>
                  <a:pt x="1266659" y="1239520"/>
                </a:lnTo>
                <a:lnTo>
                  <a:pt x="1273403" y="1239520"/>
                </a:lnTo>
                <a:lnTo>
                  <a:pt x="1273403" y="1247140"/>
                </a:lnTo>
                <a:lnTo>
                  <a:pt x="1280134" y="1247140"/>
                </a:lnTo>
                <a:lnTo>
                  <a:pt x="1280134" y="1253490"/>
                </a:lnTo>
                <a:lnTo>
                  <a:pt x="1286865" y="1253490"/>
                </a:lnTo>
                <a:lnTo>
                  <a:pt x="1286865" y="1259840"/>
                </a:lnTo>
                <a:lnTo>
                  <a:pt x="1293609" y="1259840"/>
                </a:lnTo>
                <a:lnTo>
                  <a:pt x="1293609" y="1267460"/>
                </a:lnTo>
                <a:lnTo>
                  <a:pt x="1300340" y="1267460"/>
                </a:lnTo>
                <a:lnTo>
                  <a:pt x="1300340" y="1273810"/>
                </a:lnTo>
                <a:lnTo>
                  <a:pt x="1313827" y="1273810"/>
                </a:lnTo>
                <a:lnTo>
                  <a:pt x="1313827" y="1267460"/>
                </a:lnTo>
                <a:lnTo>
                  <a:pt x="1313827" y="1259840"/>
                </a:lnTo>
                <a:lnTo>
                  <a:pt x="1313827" y="1057910"/>
                </a:lnTo>
                <a:lnTo>
                  <a:pt x="1313827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6" name="bg object 126"/>
          <p:cNvSpPr/>
          <p:nvPr/>
        </p:nvSpPr>
        <p:spPr>
          <a:xfrm>
            <a:off x="20333177" y="13714639"/>
            <a:ext cx="1559203" cy="457200"/>
          </a:xfrm>
          <a:custGeom>
            <a:avLst/>
            <a:gdLst/>
            <a:ahLst/>
            <a:cxnLst/>
            <a:rect l="l" t="t" r="r" b="b"/>
            <a:pathLst>
              <a:path w="1240155" h="457200">
                <a:moveTo>
                  <a:pt x="1051052" y="261620"/>
                </a:moveTo>
                <a:lnTo>
                  <a:pt x="1044321" y="261620"/>
                </a:lnTo>
                <a:lnTo>
                  <a:pt x="1044321" y="255270"/>
                </a:lnTo>
                <a:lnTo>
                  <a:pt x="1037577" y="255270"/>
                </a:lnTo>
                <a:lnTo>
                  <a:pt x="1037577" y="248920"/>
                </a:lnTo>
                <a:lnTo>
                  <a:pt x="1030846" y="248920"/>
                </a:lnTo>
                <a:lnTo>
                  <a:pt x="1030846" y="242570"/>
                </a:lnTo>
                <a:lnTo>
                  <a:pt x="1024102" y="242570"/>
                </a:lnTo>
                <a:lnTo>
                  <a:pt x="1024102" y="234950"/>
                </a:lnTo>
                <a:lnTo>
                  <a:pt x="1017371" y="234950"/>
                </a:lnTo>
                <a:lnTo>
                  <a:pt x="1017371" y="228600"/>
                </a:lnTo>
                <a:lnTo>
                  <a:pt x="1010627" y="228600"/>
                </a:lnTo>
                <a:lnTo>
                  <a:pt x="1010627" y="222250"/>
                </a:lnTo>
                <a:lnTo>
                  <a:pt x="1003896" y="222250"/>
                </a:lnTo>
                <a:lnTo>
                  <a:pt x="1003896" y="208280"/>
                </a:lnTo>
                <a:lnTo>
                  <a:pt x="990422" y="208280"/>
                </a:lnTo>
                <a:lnTo>
                  <a:pt x="990422" y="201930"/>
                </a:lnTo>
                <a:lnTo>
                  <a:pt x="983678" y="201930"/>
                </a:lnTo>
                <a:lnTo>
                  <a:pt x="983678" y="194310"/>
                </a:lnTo>
                <a:lnTo>
                  <a:pt x="976947" y="194310"/>
                </a:lnTo>
                <a:lnTo>
                  <a:pt x="976947" y="187960"/>
                </a:lnTo>
                <a:lnTo>
                  <a:pt x="970203" y="187960"/>
                </a:lnTo>
                <a:lnTo>
                  <a:pt x="970203" y="175260"/>
                </a:lnTo>
                <a:lnTo>
                  <a:pt x="956729" y="175260"/>
                </a:lnTo>
                <a:lnTo>
                  <a:pt x="956729" y="167640"/>
                </a:lnTo>
                <a:lnTo>
                  <a:pt x="949998" y="167640"/>
                </a:lnTo>
                <a:lnTo>
                  <a:pt x="949998" y="161290"/>
                </a:lnTo>
                <a:lnTo>
                  <a:pt x="943254" y="161290"/>
                </a:lnTo>
                <a:lnTo>
                  <a:pt x="943254" y="154940"/>
                </a:lnTo>
                <a:lnTo>
                  <a:pt x="936523" y="154940"/>
                </a:lnTo>
                <a:lnTo>
                  <a:pt x="936523" y="147320"/>
                </a:lnTo>
                <a:lnTo>
                  <a:pt x="929779" y="147320"/>
                </a:lnTo>
                <a:lnTo>
                  <a:pt x="929779" y="140970"/>
                </a:lnTo>
                <a:lnTo>
                  <a:pt x="923048" y="140970"/>
                </a:lnTo>
                <a:lnTo>
                  <a:pt x="923048" y="134620"/>
                </a:lnTo>
                <a:lnTo>
                  <a:pt x="916305" y="134620"/>
                </a:lnTo>
                <a:lnTo>
                  <a:pt x="916305" y="127000"/>
                </a:lnTo>
                <a:lnTo>
                  <a:pt x="909574" y="127000"/>
                </a:lnTo>
                <a:lnTo>
                  <a:pt x="909574" y="120650"/>
                </a:lnTo>
                <a:lnTo>
                  <a:pt x="902830" y="120650"/>
                </a:lnTo>
                <a:lnTo>
                  <a:pt x="902830" y="114300"/>
                </a:lnTo>
                <a:lnTo>
                  <a:pt x="896099" y="114300"/>
                </a:lnTo>
                <a:lnTo>
                  <a:pt x="896099" y="106680"/>
                </a:lnTo>
                <a:lnTo>
                  <a:pt x="889355" y="106680"/>
                </a:lnTo>
                <a:lnTo>
                  <a:pt x="889355" y="100330"/>
                </a:lnTo>
                <a:lnTo>
                  <a:pt x="882624" y="100330"/>
                </a:lnTo>
                <a:lnTo>
                  <a:pt x="882624" y="93980"/>
                </a:lnTo>
                <a:lnTo>
                  <a:pt x="875880" y="93980"/>
                </a:lnTo>
                <a:lnTo>
                  <a:pt x="875880" y="87630"/>
                </a:lnTo>
                <a:lnTo>
                  <a:pt x="869137" y="87630"/>
                </a:lnTo>
                <a:lnTo>
                  <a:pt x="869137" y="80010"/>
                </a:lnTo>
                <a:lnTo>
                  <a:pt x="862406" y="80010"/>
                </a:lnTo>
                <a:lnTo>
                  <a:pt x="862406" y="73660"/>
                </a:lnTo>
                <a:lnTo>
                  <a:pt x="855675" y="73660"/>
                </a:lnTo>
                <a:lnTo>
                  <a:pt x="855675" y="67310"/>
                </a:lnTo>
                <a:lnTo>
                  <a:pt x="848931" y="67310"/>
                </a:lnTo>
                <a:lnTo>
                  <a:pt x="848931" y="59690"/>
                </a:lnTo>
                <a:lnTo>
                  <a:pt x="842187" y="59690"/>
                </a:lnTo>
                <a:lnTo>
                  <a:pt x="842187" y="53340"/>
                </a:lnTo>
                <a:lnTo>
                  <a:pt x="835456" y="53340"/>
                </a:lnTo>
                <a:lnTo>
                  <a:pt x="835456" y="46990"/>
                </a:lnTo>
                <a:lnTo>
                  <a:pt x="828713" y="46990"/>
                </a:lnTo>
                <a:lnTo>
                  <a:pt x="828713" y="39370"/>
                </a:lnTo>
                <a:lnTo>
                  <a:pt x="821982" y="39370"/>
                </a:lnTo>
                <a:lnTo>
                  <a:pt x="821982" y="33020"/>
                </a:lnTo>
                <a:lnTo>
                  <a:pt x="815238" y="33020"/>
                </a:lnTo>
                <a:lnTo>
                  <a:pt x="815238" y="26670"/>
                </a:lnTo>
                <a:lnTo>
                  <a:pt x="808507" y="26670"/>
                </a:lnTo>
                <a:lnTo>
                  <a:pt x="808507" y="20320"/>
                </a:lnTo>
                <a:lnTo>
                  <a:pt x="801763" y="20320"/>
                </a:lnTo>
                <a:lnTo>
                  <a:pt x="801763" y="12700"/>
                </a:lnTo>
                <a:lnTo>
                  <a:pt x="795032" y="12700"/>
                </a:lnTo>
                <a:lnTo>
                  <a:pt x="795032" y="6350"/>
                </a:lnTo>
                <a:lnTo>
                  <a:pt x="788289" y="6350"/>
                </a:lnTo>
                <a:lnTo>
                  <a:pt x="788289" y="0"/>
                </a:lnTo>
                <a:lnTo>
                  <a:pt x="0" y="0"/>
                </a:lnTo>
                <a:lnTo>
                  <a:pt x="0" y="275590"/>
                </a:lnTo>
                <a:lnTo>
                  <a:pt x="1051052" y="275590"/>
                </a:lnTo>
                <a:lnTo>
                  <a:pt x="1051052" y="261620"/>
                </a:lnTo>
                <a:close/>
              </a:path>
              <a:path w="1240155" h="457200">
                <a:moveTo>
                  <a:pt x="1239710" y="450850"/>
                </a:moveTo>
                <a:lnTo>
                  <a:pt x="1232966" y="450850"/>
                </a:lnTo>
                <a:lnTo>
                  <a:pt x="1232966" y="444500"/>
                </a:lnTo>
                <a:lnTo>
                  <a:pt x="1226235" y="444500"/>
                </a:lnTo>
                <a:lnTo>
                  <a:pt x="1226235" y="436880"/>
                </a:lnTo>
                <a:lnTo>
                  <a:pt x="1219492" y="436880"/>
                </a:lnTo>
                <a:lnTo>
                  <a:pt x="1219492" y="424180"/>
                </a:lnTo>
                <a:lnTo>
                  <a:pt x="1212761" y="424180"/>
                </a:lnTo>
                <a:lnTo>
                  <a:pt x="1212761" y="417830"/>
                </a:lnTo>
                <a:lnTo>
                  <a:pt x="1199286" y="417830"/>
                </a:lnTo>
                <a:lnTo>
                  <a:pt x="1199286" y="403860"/>
                </a:lnTo>
                <a:lnTo>
                  <a:pt x="1185811" y="403860"/>
                </a:lnTo>
                <a:lnTo>
                  <a:pt x="1185811" y="397510"/>
                </a:lnTo>
                <a:lnTo>
                  <a:pt x="1179068" y="397510"/>
                </a:lnTo>
                <a:lnTo>
                  <a:pt x="1179068" y="389890"/>
                </a:lnTo>
                <a:lnTo>
                  <a:pt x="1172337" y="389890"/>
                </a:lnTo>
                <a:lnTo>
                  <a:pt x="1172337" y="383540"/>
                </a:lnTo>
                <a:lnTo>
                  <a:pt x="1165593" y="383540"/>
                </a:lnTo>
                <a:lnTo>
                  <a:pt x="1165593" y="377190"/>
                </a:lnTo>
                <a:lnTo>
                  <a:pt x="1158862" y="377190"/>
                </a:lnTo>
                <a:lnTo>
                  <a:pt x="1158862" y="363220"/>
                </a:lnTo>
                <a:lnTo>
                  <a:pt x="1145387" y="363220"/>
                </a:lnTo>
                <a:lnTo>
                  <a:pt x="1145387" y="356870"/>
                </a:lnTo>
                <a:lnTo>
                  <a:pt x="1138643" y="356870"/>
                </a:lnTo>
                <a:lnTo>
                  <a:pt x="1138643" y="349250"/>
                </a:lnTo>
                <a:lnTo>
                  <a:pt x="1131912" y="349250"/>
                </a:lnTo>
                <a:lnTo>
                  <a:pt x="1131912" y="342900"/>
                </a:lnTo>
                <a:lnTo>
                  <a:pt x="1125169" y="342900"/>
                </a:lnTo>
                <a:lnTo>
                  <a:pt x="1125169" y="336550"/>
                </a:lnTo>
                <a:lnTo>
                  <a:pt x="1118438" y="336550"/>
                </a:lnTo>
                <a:lnTo>
                  <a:pt x="1118438" y="330200"/>
                </a:lnTo>
                <a:lnTo>
                  <a:pt x="1111694" y="330200"/>
                </a:lnTo>
                <a:lnTo>
                  <a:pt x="1111694" y="322580"/>
                </a:lnTo>
                <a:lnTo>
                  <a:pt x="1104963" y="322580"/>
                </a:lnTo>
                <a:lnTo>
                  <a:pt x="1104963" y="316230"/>
                </a:lnTo>
                <a:lnTo>
                  <a:pt x="1098219" y="316230"/>
                </a:lnTo>
                <a:lnTo>
                  <a:pt x="1098219" y="309880"/>
                </a:lnTo>
                <a:lnTo>
                  <a:pt x="1091476" y="309880"/>
                </a:lnTo>
                <a:lnTo>
                  <a:pt x="1091476" y="302260"/>
                </a:lnTo>
                <a:lnTo>
                  <a:pt x="1084745" y="302260"/>
                </a:lnTo>
                <a:lnTo>
                  <a:pt x="1084745" y="295910"/>
                </a:lnTo>
                <a:lnTo>
                  <a:pt x="0" y="295910"/>
                </a:lnTo>
                <a:lnTo>
                  <a:pt x="0" y="302260"/>
                </a:lnTo>
                <a:lnTo>
                  <a:pt x="0" y="309880"/>
                </a:lnTo>
                <a:lnTo>
                  <a:pt x="0" y="457200"/>
                </a:lnTo>
                <a:lnTo>
                  <a:pt x="1239710" y="457200"/>
                </a:lnTo>
                <a:lnTo>
                  <a:pt x="1239710" y="45085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7" name="bg object 127"/>
          <p:cNvSpPr/>
          <p:nvPr/>
        </p:nvSpPr>
        <p:spPr>
          <a:xfrm>
            <a:off x="22620310" y="12932319"/>
            <a:ext cx="432713" cy="754380"/>
          </a:xfrm>
          <a:custGeom>
            <a:avLst/>
            <a:gdLst/>
            <a:ahLst/>
            <a:cxnLst/>
            <a:rect l="l" t="t" r="r" b="b"/>
            <a:pathLst>
              <a:path w="344169" h="754380">
                <a:moveTo>
                  <a:pt x="343623" y="269240"/>
                </a:moveTo>
                <a:lnTo>
                  <a:pt x="336880" y="269240"/>
                </a:lnTo>
                <a:lnTo>
                  <a:pt x="336880" y="248920"/>
                </a:lnTo>
                <a:lnTo>
                  <a:pt x="336880" y="242570"/>
                </a:lnTo>
                <a:lnTo>
                  <a:pt x="330149" y="242570"/>
                </a:lnTo>
                <a:lnTo>
                  <a:pt x="330149" y="215900"/>
                </a:lnTo>
                <a:lnTo>
                  <a:pt x="323405" y="215900"/>
                </a:lnTo>
                <a:lnTo>
                  <a:pt x="323405" y="189230"/>
                </a:lnTo>
                <a:lnTo>
                  <a:pt x="316661" y="189230"/>
                </a:lnTo>
                <a:lnTo>
                  <a:pt x="316661" y="181610"/>
                </a:lnTo>
                <a:lnTo>
                  <a:pt x="316661" y="175260"/>
                </a:lnTo>
                <a:lnTo>
                  <a:pt x="309930" y="175260"/>
                </a:lnTo>
                <a:lnTo>
                  <a:pt x="309930" y="142240"/>
                </a:lnTo>
                <a:lnTo>
                  <a:pt x="303187" y="142240"/>
                </a:lnTo>
                <a:lnTo>
                  <a:pt x="303187" y="128270"/>
                </a:lnTo>
                <a:lnTo>
                  <a:pt x="296456" y="128270"/>
                </a:lnTo>
                <a:lnTo>
                  <a:pt x="296456" y="121920"/>
                </a:lnTo>
                <a:lnTo>
                  <a:pt x="289712" y="121920"/>
                </a:lnTo>
                <a:lnTo>
                  <a:pt x="289712" y="107950"/>
                </a:lnTo>
                <a:lnTo>
                  <a:pt x="282981" y="107950"/>
                </a:lnTo>
                <a:lnTo>
                  <a:pt x="282981" y="87630"/>
                </a:lnTo>
                <a:lnTo>
                  <a:pt x="282981" y="81280"/>
                </a:lnTo>
                <a:lnTo>
                  <a:pt x="276237" y="81280"/>
                </a:lnTo>
                <a:lnTo>
                  <a:pt x="276237" y="74930"/>
                </a:lnTo>
                <a:lnTo>
                  <a:pt x="269506" y="74930"/>
                </a:lnTo>
                <a:lnTo>
                  <a:pt x="269506" y="67310"/>
                </a:lnTo>
                <a:lnTo>
                  <a:pt x="269506" y="60960"/>
                </a:lnTo>
                <a:lnTo>
                  <a:pt x="262763" y="60960"/>
                </a:lnTo>
                <a:lnTo>
                  <a:pt x="262763" y="54610"/>
                </a:lnTo>
                <a:lnTo>
                  <a:pt x="256032" y="54610"/>
                </a:lnTo>
                <a:lnTo>
                  <a:pt x="256032" y="40640"/>
                </a:lnTo>
                <a:lnTo>
                  <a:pt x="249288" y="40640"/>
                </a:lnTo>
                <a:lnTo>
                  <a:pt x="249288" y="26670"/>
                </a:lnTo>
                <a:lnTo>
                  <a:pt x="242557" y="26670"/>
                </a:lnTo>
                <a:lnTo>
                  <a:pt x="242557" y="20320"/>
                </a:lnTo>
                <a:lnTo>
                  <a:pt x="235813" y="20320"/>
                </a:lnTo>
                <a:lnTo>
                  <a:pt x="235813" y="13970"/>
                </a:lnTo>
                <a:lnTo>
                  <a:pt x="229082" y="13970"/>
                </a:lnTo>
                <a:lnTo>
                  <a:pt x="229082" y="0"/>
                </a:lnTo>
                <a:lnTo>
                  <a:pt x="121285" y="0"/>
                </a:lnTo>
                <a:lnTo>
                  <a:pt x="121285" y="13970"/>
                </a:lnTo>
                <a:lnTo>
                  <a:pt x="114541" y="13970"/>
                </a:lnTo>
                <a:lnTo>
                  <a:pt x="114541" y="20320"/>
                </a:lnTo>
                <a:lnTo>
                  <a:pt x="107810" y="20320"/>
                </a:lnTo>
                <a:lnTo>
                  <a:pt x="107810" y="26670"/>
                </a:lnTo>
                <a:lnTo>
                  <a:pt x="101066" y="26670"/>
                </a:lnTo>
                <a:lnTo>
                  <a:pt x="101066" y="40640"/>
                </a:lnTo>
                <a:lnTo>
                  <a:pt x="87591" y="40640"/>
                </a:lnTo>
                <a:lnTo>
                  <a:pt x="87591" y="54610"/>
                </a:lnTo>
                <a:lnTo>
                  <a:pt x="80848" y="54610"/>
                </a:lnTo>
                <a:lnTo>
                  <a:pt x="80848" y="60960"/>
                </a:lnTo>
                <a:lnTo>
                  <a:pt x="80848" y="67310"/>
                </a:lnTo>
                <a:lnTo>
                  <a:pt x="74117" y="67310"/>
                </a:lnTo>
                <a:lnTo>
                  <a:pt x="74117" y="74930"/>
                </a:lnTo>
                <a:lnTo>
                  <a:pt x="74117" y="81280"/>
                </a:lnTo>
                <a:lnTo>
                  <a:pt x="67373" y="81280"/>
                </a:lnTo>
                <a:lnTo>
                  <a:pt x="67373" y="87630"/>
                </a:lnTo>
                <a:lnTo>
                  <a:pt x="60642" y="87630"/>
                </a:lnTo>
                <a:lnTo>
                  <a:pt x="60642" y="107950"/>
                </a:lnTo>
                <a:lnTo>
                  <a:pt x="53898" y="107950"/>
                </a:lnTo>
                <a:lnTo>
                  <a:pt x="53898" y="121920"/>
                </a:lnTo>
                <a:lnTo>
                  <a:pt x="47167" y="121920"/>
                </a:lnTo>
                <a:lnTo>
                  <a:pt x="47167" y="128270"/>
                </a:lnTo>
                <a:lnTo>
                  <a:pt x="40424" y="128270"/>
                </a:lnTo>
                <a:lnTo>
                  <a:pt x="40424" y="142240"/>
                </a:lnTo>
                <a:lnTo>
                  <a:pt x="33693" y="142240"/>
                </a:lnTo>
                <a:lnTo>
                  <a:pt x="33693" y="175260"/>
                </a:lnTo>
                <a:lnTo>
                  <a:pt x="33693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20218" y="189230"/>
                </a:lnTo>
                <a:lnTo>
                  <a:pt x="20218" y="215900"/>
                </a:lnTo>
                <a:lnTo>
                  <a:pt x="13474" y="215900"/>
                </a:lnTo>
                <a:lnTo>
                  <a:pt x="13474" y="242570"/>
                </a:lnTo>
                <a:lnTo>
                  <a:pt x="13474" y="248920"/>
                </a:lnTo>
                <a:lnTo>
                  <a:pt x="6743" y="248920"/>
                </a:lnTo>
                <a:lnTo>
                  <a:pt x="6743" y="269240"/>
                </a:lnTo>
                <a:lnTo>
                  <a:pt x="6743" y="289560"/>
                </a:lnTo>
                <a:lnTo>
                  <a:pt x="0" y="289560"/>
                </a:lnTo>
                <a:lnTo>
                  <a:pt x="0" y="431800"/>
                </a:lnTo>
                <a:lnTo>
                  <a:pt x="6743" y="431800"/>
                </a:lnTo>
                <a:lnTo>
                  <a:pt x="6743" y="452120"/>
                </a:lnTo>
                <a:lnTo>
                  <a:pt x="13474" y="452120"/>
                </a:lnTo>
                <a:lnTo>
                  <a:pt x="13474" y="464820"/>
                </a:lnTo>
                <a:lnTo>
                  <a:pt x="13474" y="499110"/>
                </a:lnTo>
                <a:lnTo>
                  <a:pt x="20218" y="499110"/>
                </a:lnTo>
                <a:lnTo>
                  <a:pt x="20218" y="525780"/>
                </a:lnTo>
                <a:lnTo>
                  <a:pt x="26949" y="525780"/>
                </a:lnTo>
                <a:lnTo>
                  <a:pt x="26949" y="539750"/>
                </a:lnTo>
                <a:lnTo>
                  <a:pt x="33693" y="539750"/>
                </a:lnTo>
                <a:lnTo>
                  <a:pt x="33693" y="552450"/>
                </a:lnTo>
                <a:lnTo>
                  <a:pt x="33693" y="560070"/>
                </a:lnTo>
                <a:lnTo>
                  <a:pt x="33693" y="566420"/>
                </a:lnTo>
                <a:lnTo>
                  <a:pt x="40424" y="566420"/>
                </a:lnTo>
                <a:lnTo>
                  <a:pt x="40424" y="586740"/>
                </a:lnTo>
                <a:lnTo>
                  <a:pt x="53898" y="586740"/>
                </a:lnTo>
                <a:lnTo>
                  <a:pt x="53898" y="593090"/>
                </a:lnTo>
                <a:lnTo>
                  <a:pt x="53898" y="607060"/>
                </a:lnTo>
                <a:lnTo>
                  <a:pt x="60642" y="607060"/>
                </a:lnTo>
                <a:lnTo>
                  <a:pt x="60642" y="613410"/>
                </a:lnTo>
                <a:lnTo>
                  <a:pt x="67373" y="613410"/>
                </a:lnTo>
                <a:lnTo>
                  <a:pt x="67373" y="627380"/>
                </a:lnTo>
                <a:lnTo>
                  <a:pt x="74117" y="627380"/>
                </a:lnTo>
                <a:lnTo>
                  <a:pt x="74117" y="640080"/>
                </a:lnTo>
                <a:lnTo>
                  <a:pt x="74117" y="646430"/>
                </a:lnTo>
                <a:lnTo>
                  <a:pt x="80848" y="646430"/>
                </a:lnTo>
                <a:lnTo>
                  <a:pt x="80848" y="660400"/>
                </a:lnTo>
                <a:lnTo>
                  <a:pt x="87591" y="660400"/>
                </a:lnTo>
                <a:lnTo>
                  <a:pt x="87591" y="666750"/>
                </a:lnTo>
                <a:lnTo>
                  <a:pt x="94322" y="666750"/>
                </a:lnTo>
                <a:lnTo>
                  <a:pt x="94322" y="680720"/>
                </a:lnTo>
                <a:lnTo>
                  <a:pt x="107810" y="680720"/>
                </a:lnTo>
                <a:lnTo>
                  <a:pt x="107810" y="687070"/>
                </a:lnTo>
                <a:lnTo>
                  <a:pt x="114541" y="687070"/>
                </a:lnTo>
                <a:lnTo>
                  <a:pt x="114541" y="694690"/>
                </a:lnTo>
                <a:lnTo>
                  <a:pt x="114541" y="701040"/>
                </a:lnTo>
                <a:lnTo>
                  <a:pt x="121285" y="701040"/>
                </a:lnTo>
                <a:lnTo>
                  <a:pt x="121285" y="715010"/>
                </a:lnTo>
                <a:lnTo>
                  <a:pt x="128016" y="715010"/>
                </a:lnTo>
                <a:lnTo>
                  <a:pt x="128016" y="721360"/>
                </a:lnTo>
                <a:lnTo>
                  <a:pt x="134747" y="721360"/>
                </a:lnTo>
                <a:lnTo>
                  <a:pt x="134747" y="727710"/>
                </a:lnTo>
                <a:lnTo>
                  <a:pt x="141490" y="727710"/>
                </a:lnTo>
                <a:lnTo>
                  <a:pt x="141490" y="734060"/>
                </a:lnTo>
                <a:lnTo>
                  <a:pt x="141490" y="741680"/>
                </a:lnTo>
                <a:lnTo>
                  <a:pt x="148234" y="741680"/>
                </a:lnTo>
                <a:lnTo>
                  <a:pt x="148234" y="754380"/>
                </a:lnTo>
                <a:lnTo>
                  <a:pt x="195389" y="754380"/>
                </a:lnTo>
                <a:lnTo>
                  <a:pt x="195389" y="741680"/>
                </a:lnTo>
                <a:lnTo>
                  <a:pt x="202133" y="741680"/>
                </a:lnTo>
                <a:lnTo>
                  <a:pt x="202133" y="734060"/>
                </a:lnTo>
                <a:lnTo>
                  <a:pt x="208864" y="734060"/>
                </a:lnTo>
                <a:lnTo>
                  <a:pt x="208864" y="727710"/>
                </a:lnTo>
                <a:lnTo>
                  <a:pt x="215607" y="727710"/>
                </a:lnTo>
                <a:lnTo>
                  <a:pt x="215607" y="721360"/>
                </a:lnTo>
                <a:lnTo>
                  <a:pt x="222338" y="721360"/>
                </a:lnTo>
                <a:lnTo>
                  <a:pt x="222338" y="715010"/>
                </a:lnTo>
                <a:lnTo>
                  <a:pt x="229082" y="715010"/>
                </a:lnTo>
                <a:lnTo>
                  <a:pt x="229082" y="701040"/>
                </a:lnTo>
                <a:lnTo>
                  <a:pt x="235813" y="701040"/>
                </a:lnTo>
                <a:lnTo>
                  <a:pt x="235813" y="694690"/>
                </a:lnTo>
                <a:lnTo>
                  <a:pt x="242557" y="694690"/>
                </a:lnTo>
                <a:lnTo>
                  <a:pt x="242557" y="687070"/>
                </a:lnTo>
                <a:lnTo>
                  <a:pt x="242557" y="680720"/>
                </a:lnTo>
                <a:lnTo>
                  <a:pt x="249288" y="680720"/>
                </a:lnTo>
                <a:lnTo>
                  <a:pt x="249288" y="666750"/>
                </a:lnTo>
                <a:lnTo>
                  <a:pt x="256032" y="666750"/>
                </a:lnTo>
                <a:lnTo>
                  <a:pt x="256032" y="660400"/>
                </a:lnTo>
                <a:lnTo>
                  <a:pt x="262763" y="660400"/>
                </a:lnTo>
                <a:lnTo>
                  <a:pt x="262763" y="646430"/>
                </a:lnTo>
                <a:lnTo>
                  <a:pt x="269506" y="646430"/>
                </a:lnTo>
                <a:lnTo>
                  <a:pt x="269506" y="640080"/>
                </a:lnTo>
                <a:lnTo>
                  <a:pt x="276237" y="640080"/>
                </a:lnTo>
                <a:lnTo>
                  <a:pt x="276237" y="627380"/>
                </a:lnTo>
                <a:lnTo>
                  <a:pt x="282981" y="627380"/>
                </a:lnTo>
                <a:lnTo>
                  <a:pt x="282981" y="613410"/>
                </a:lnTo>
                <a:lnTo>
                  <a:pt x="282981" y="607060"/>
                </a:lnTo>
                <a:lnTo>
                  <a:pt x="289712" y="607060"/>
                </a:lnTo>
                <a:lnTo>
                  <a:pt x="289712" y="593090"/>
                </a:lnTo>
                <a:lnTo>
                  <a:pt x="296456" y="593090"/>
                </a:lnTo>
                <a:lnTo>
                  <a:pt x="296456" y="586740"/>
                </a:lnTo>
                <a:lnTo>
                  <a:pt x="303187" y="586740"/>
                </a:lnTo>
                <a:lnTo>
                  <a:pt x="303187" y="566420"/>
                </a:lnTo>
                <a:lnTo>
                  <a:pt x="303187" y="560070"/>
                </a:lnTo>
                <a:lnTo>
                  <a:pt x="309930" y="560070"/>
                </a:lnTo>
                <a:lnTo>
                  <a:pt x="309930" y="552450"/>
                </a:lnTo>
                <a:lnTo>
                  <a:pt x="316661" y="552450"/>
                </a:lnTo>
                <a:lnTo>
                  <a:pt x="316661" y="539750"/>
                </a:lnTo>
                <a:lnTo>
                  <a:pt x="316661" y="525780"/>
                </a:lnTo>
                <a:lnTo>
                  <a:pt x="323405" y="525780"/>
                </a:lnTo>
                <a:lnTo>
                  <a:pt x="323405" y="499110"/>
                </a:lnTo>
                <a:lnTo>
                  <a:pt x="330149" y="499110"/>
                </a:lnTo>
                <a:lnTo>
                  <a:pt x="330149" y="464820"/>
                </a:lnTo>
                <a:lnTo>
                  <a:pt x="336880" y="464820"/>
                </a:lnTo>
                <a:lnTo>
                  <a:pt x="336880" y="452120"/>
                </a:lnTo>
                <a:lnTo>
                  <a:pt x="336880" y="431800"/>
                </a:lnTo>
                <a:lnTo>
                  <a:pt x="343623" y="431800"/>
                </a:lnTo>
                <a:lnTo>
                  <a:pt x="343623" y="289560"/>
                </a:lnTo>
                <a:lnTo>
                  <a:pt x="343623" y="26924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8" name="bg object 128"/>
          <p:cNvSpPr/>
          <p:nvPr/>
        </p:nvSpPr>
        <p:spPr>
          <a:xfrm>
            <a:off x="20333175" y="12932319"/>
            <a:ext cx="966019" cy="762000"/>
          </a:xfrm>
          <a:custGeom>
            <a:avLst/>
            <a:gdLst/>
            <a:ahLst/>
            <a:cxnLst/>
            <a:rect l="l" t="t" r="r" b="b"/>
            <a:pathLst>
              <a:path w="768350" h="762000">
                <a:moveTo>
                  <a:pt x="485101" y="485140"/>
                </a:moveTo>
                <a:lnTo>
                  <a:pt x="478370" y="485140"/>
                </a:lnTo>
                <a:lnTo>
                  <a:pt x="478370" y="478790"/>
                </a:lnTo>
                <a:lnTo>
                  <a:pt x="471627" y="478790"/>
                </a:lnTo>
                <a:lnTo>
                  <a:pt x="471627" y="472440"/>
                </a:lnTo>
                <a:lnTo>
                  <a:pt x="464896" y="472440"/>
                </a:lnTo>
                <a:lnTo>
                  <a:pt x="464896" y="464820"/>
                </a:lnTo>
                <a:lnTo>
                  <a:pt x="458152" y="464820"/>
                </a:lnTo>
                <a:lnTo>
                  <a:pt x="458152" y="458470"/>
                </a:lnTo>
                <a:lnTo>
                  <a:pt x="451408" y="458470"/>
                </a:lnTo>
                <a:lnTo>
                  <a:pt x="451408" y="444500"/>
                </a:lnTo>
                <a:lnTo>
                  <a:pt x="437946" y="444500"/>
                </a:lnTo>
                <a:lnTo>
                  <a:pt x="437946" y="438150"/>
                </a:lnTo>
                <a:lnTo>
                  <a:pt x="0" y="438150"/>
                </a:lnTo>
                <a:lnTo>
                  <a:pt x="0" y="444500"/>
                </a:lnTo>
                <a:lnTo>
                  <a:pt x="0" y="458470"/>
                </a:lnTo>
                <a:lnTo>
                  <a:pt x="0" y="491490"/>
                </a:lnTo>
                <a:lnTo>
                  <a:pt x="485101" y="491490"/>
                </a:lnTo>
                <a:lnTo>
                  <a:pt x="485101" y="485140"/>
                </a:lnTo>
                <a:close/>
              </a:path>
              <a:path w="768350" h="762000">
                <a:moveTo>
                  <a:pt x="754608" y="754380"/>
                </a:moveTo>
                <a:lnTo>
                  <a:pt x="747864" y="754380"/>
                </a:lnTo>
                <a:lnTo>
                  <a:pt x="747864" y="748030"/>
                </a:lnTo>
                <a:lnTo>
                  <a:pt x="741133" y="748030"/>
                </a:lnTo>
                <a:lnTo>
                  <a:pt x="741133" y="734060"/>
                </a:lnTo>
                <a:lnTo>
                  <a:pt x="734390" y="734060"/>
                </a:lnTo>
                <a:lnTo>
                  <a:pt x="734390" y="727710"/>
                </a:lnTo>
                <a:lnTo>
                  <a:pt x="727659" y="727710"/>
                </a:lnTo>
                <a:lnTo>
                  <a:pt x="727659" y="721360"/>
                </a:lnTo>
                <a:lnTo>
                  <a:pt x="720915" y="721360"/>
                </a:lnTo>
                <a:lnTo>
                  <a:pt x="720915" y="715010"/>
                </a:lnTo>
                <a:lnTo>
                  <a:pt x="707440" y="715010"/>
                </a:lnTo>
                <a:lnTo>
                  <a:pt x="707440" y="701040"/>
                </a:lnTo>
                <a:lnTo>
                  <a:pt x="700709" y="701040"/>
                </a:lnTo>
                <a:lnTo>
                  <a:pt x="700709" y="694690"/>
                </a:lnTo>
                <a:lnTo>
                  <a:pt x="693966" y="694690"/>
                </a:lnTo>
                <a:lnTo>
                  <a:pt x="693966" y="687070"/>
                </a:lnTo>
                <a:lnTo>
                  <a:pt x="687222" y="687070"/>
                </a:lnTo>
                <a:lnTo>
                  <a:pt x="687222" y="680720"/>
                </a:lnTo>
                <a:lnTo>
                  <a:pt x="673760" y="680720"/>
                </a:lnTo>
                <a:lnTo>
                  <a:pt x="673760" y="666750"/>
                </a:lnTo>
                <a:lnTo>
                  <a:pt x="667016" y="666750"/>
                </a:lnTo>
                <a:lnTo>
                  <a:pt x="667016" y="660400"/>
                </a:lnTo>
                <a:lnTo>
                  <a:pt x="660285" y="660400"/>
                </a:lnTo>
                <a:lnTo>
                  <a:pt x="660285" y="654050"/>
                </a:lnTo>
                <a:lnTo>
                  <a:pt x="653542" y="654050"/>
                </a:lnTo>
                <a:lnTo>
                  <a:pt x="653542" y="646430"/>
                </a:lnTo>
                <a:lnTo>
                  <a:pt x="640067" y="646430"/>
                </a:lnTo>
                <a:lnTo>
                  <a:pt x="640067" y="640080"/>
                </a:lnTo>
                <a:lnTo>
                  <a:pt x="633323" y="640080"/>
                </a:lnTo>
                <a:lnTo>
                  <a:pt x="633323" y="633730"/>
                </a:lnTo>
                <a:lnTo>
                  <a:pt x="626592" y="633730"/>
                </a:lnTo>
                <a:lnTo>
                  <a:pt x="626592" y="627380"/>
                </a:lnTo>
                <a:lnTo>
                  <a:pt x="619861" y="627380"/>
                </a:lnTo>
                <a:lnTo>
                  <a:pt x="619861" y="619760"/>
                </a:lnTo>
                <a:lnTo>
                  <a:pt x="613117" y="619760"/>
                </a:lnTo>
                <a:lnTo>
                  <a:pt x="613117" y="613410"/>
                </a:lnTo>
                <a:lnTo>
                  <a:pt x="606374" y="613410"/>
                </a:lnTo>
                <a:lnTo>
                  <a:pt x="606374" y="607060"/>
                </a:lnTo>
                <a:lnTo>
                  <a:pt x="599643" y="607060"/>
                </a:lnTo>
                <a:lnTo>
                  <a:pt x="599643" y="599440"/>
                </a:lnTo>
                <a:lnTo>
                  <a:pt x="592899" y="599440"/>
                </a:lnTo>
                <a:lnTo>
                  <a:pt x="592899" y="586740"/>
                </a:lnTo>
                <a:lnTo>
                  <a:pt x="586168" y="586740"/>
                </a:lnTo>
                <a:lnTo>
                  <a:pt x="586168" y="579120"/>
                </a:lnTo>
                <a:lnTo>
                  <a:pt x="579424" y="579120"/>
                </a:lnTo>
                <a:lnTo>
                  <a:pt x="579424" y="572770"/>
                </a:lnTo>
                <a:lnTo>
                  <a:pt x="572693" y="572770"/>
                </a:lnTo>
                <a:lnTo>
                  <a:pt x="572693" y="566420"/>
                </a:lnTo>
                <a:lnTo>
                  <a:pt x="565950" y="566420"/>
                </a:lnTo>
                <a:lnTo>
                  <a:pt x="565950" y="560070"/>
                </a:lnTo>
                <a:lnTo>
                  <a:pt x="552475" y="560070"/>
                </a:lnTo>
                <a:lnTo>
                  <a:pt x="552475" y="552450"/>
                </a:lnTo>
                <a:lnTo>
                  <a:pt x="545744" y="552450"/>
                </a:lnTo>
                <a:lnTo>
                  <a:pt x="545744" y="546100"/>
                </a:lnTo>
                <a:lnTo>
                  <a:pt x="539000" y="546100"/>
                </a:lnTo>
                <a:lnTo>
                  <a:pt x="539000" y="532130"/>
                </a:lnTo>
                <a:lnTo>
                  <a:pt x="525526" y="532130"/>
                </a:lnTo>
                <a:lnTo>
                  <a:pt x="525526" y="525780"/>
                </a:lnTo>
                <a:lnTo>
                  <a:pt x="518795" y="525780"/>
                </a:lnTo>
                <a:lnTo>
                  <a:pt x="518795" y="519430"/>
                </a:lnTo>
                <a:lnTo>
                  <a:pt x="512051" y="519430"/>
                </a:lnTo>
                <a:lnTo>
                  <a:pt x="512051" y="511810"/>
                </a:lnTo>
                <a:lnTo>
                  <a:pt x="0" y="511810"/>
                </a:lnTo>
                <a:lnTo>
                  <a:pt x="0" y="762000"/>
                </a:lnTo>
                <a:lnTo>
                  <a:pt x="754608" y="762000"/>
                </a:lnTo>
                <a:lnTo>
                  <a:pt x="754608" y="754380"/>
                </a:lnTo>
                <a:close/>
              </a:path>
              <a:path w="768350" h="762000">
                <a:moveTo>
                  <a:pt x="768083" y="0"/>
                </a:moveTo>
                <a:lnTo>
                  <a:pt x="512051" y="0"/>
                </a:lnTo>
                <a:lnTo>
                  <a:pt x="512051" y="491490"/>
                </a:lnTo>
                <a:lnTo>
                  <a:pt x="518795" y="491490"/>
                </a:lnTo>
                <a:lnTo>
                  <a:pt x="518795" y="505460"/>
                </a:lnTo>
                <a:lnTo>
                  <a:pt x="539000" y="505460"/>
                </a:lnTo>
                <a:lnTo>
                  <a:pt x="539000" y="519430"/>
                </a:lnTo>
                <a:lnTo>
                  <a:pt x="545744" y="519430"/>
                </a:lnTo>
                <a:lnTo>
                  <a:pt x="545744" y="525780"/>
                </a:lnTo>
                <a:lnTo>
                  <a:pt x="552475" y="525780"/>
                </a:lnTo>
                <a:lnTo>
                  <a:pt x="552475" y="532130"/>
                </a:lnTo>
                <a:lnTo>
                  <a:pt x="559219" y="532130"/>
                </a:lnTo>
                <a:lnTo>
                  <a:pt x="559219" y="539750"/>
                </a:lnTo>
                <a:lnTo>
                  <a:pt x="565950" y="539750"/>
                </a:lnTo>
                <a:lnTo>
                  <a:pt x="565950" y="546100"/>
                </a:lnTo>
                <a:lnTo>
                  <a:pt x="572693" y="546100"/>
                </a:lnTo>
                <a:lnTo>
                  <a:pt x="572693" y="552450"/>
                </a:lnTo>
                <a:lnTo>
                  <a:pt x="579424" y="552450"/>
                </a:lnTo>
                <a:lnTo>
                  <a:pt x="579424" y="560070"/>
                </a:lnTo>
                <a:lnTo>
                  <a:pt x="586168" y="560070"/>
                </a:lnTo>
                <a:lnTo>
                  <a:pt x="586168" y="566420"/>
                </a:lnTo>
                <a:lnTo>
                  <a:pt x="592899" y="566420"/>
                </a:lnTo>
                <a:lnTo>
                  <a:pt x="592899" y="572770"/>
                </a:lnTo>
                <a:lnTo>
                  <a:pt x="599643" y="572770"/>
                </a:lnTo>
                <a:lnTo>
                  <a:pt x="599643" y="579120"/>
                </a:lnTo>
                <a:lnTo>
                  <a:pt x="613117" y="579120"/>
                </a:lnTo>
                <a:lnTo>
                  <a:pt x="613117" y="599440"/>
                </a:lnTo>
                <a:lnTo>
                  <a:pt x="626592" y="599440"/>
                </a:lnTo>
                <a:lnTo>
                  <a:pt x="626592" y="607060"/>
                </a:lnTo>
                <a:lnTo>
                  <a:pt x="633323" y="607060"/>
                </a:lnTo>
                <a:lnTo>
                  <a:pt x="633323" y="613410"/>
                </a:lnTo>
                <a:lnTo>
                  <a:pt x="640067" y="613410"/>
                </a:lnTo>
                <a:lnTo>
                  <a:pt x="640067" y="619760"/>
                </a:lnTo>
                <a:lnTo>
                  <a:pt x="646811" y="619760"/>
                </a:lnTo>
                <a:lnTo>
                  <a:pt x="646811" y="627380"/>
                </a:lnTo>
                <a:lnTo>
                  <a:pt x="653542" y="627380"/>
                </a:lnTo>
                <a:lnTo>
                  <a:pt x="653542" y="633730"/>
                </a:lnTo>
                <a:lnTo>
                  <a:pt x="660285" y="633730"/>
                </a:lnTo>
                <a:lnTo>
                  <a:pt x="660285" y="640080"/>
                </a:lnTo>
                <a:lnTo>
                  <a:pt x="667016" y="640080"/>
                </a:lnTo>
                <a:lnTo>
                  <a:pt x="667016" y="646430"/>
                </a:lnTo>
                <a:lnTo>
                  <a:pt x="673760" y="646430"/>
                </a:lnTo>
                <a:lnTo>
                  <a:pt x="673760" y="654050"/>
                </a:lnTo>
                <a:lnTo>
                  <a:pt x="680491" y="654050"/>
                </a:lnTo>
                <a:lnTo>
                  <a:pt x="680491" y="660400"/>
                </a:lnTo>
                <a:lnTo>
                  <a:pt x="687222" y="660400"/>
                </a:lnTo>
                <a:lnTo>
                  <a:pt x="687222" y="666750"/>
                </a:lnTo>
                <a:lnTo>
                  <a:pt x="693966" y="666750"/>
                </a:lnTo>
                <a:lnTo>
                  <a:pt x="693966" y="674370"/>
                </a:lnTo>
                <a:lnTo>
                  <a:pt x="700709" y="674370"/>
                </a:lnTo>
                <a:lnTo>
                  <a:pt x="700709" y="680720"/>
                </a:lnTo>
                <a:lnTo>
                  <a:pt x="707440" y="680720"/>
                </a:lnTo>
                <a:lnTo>
                  <a:pt x="707440" y="687070"/>
                </a:lnTo>
                <a:lnTo>
                  <a:pt x="714184" y="687070"/>
                </a:lnTo>
                <a:lnTo>
                  <a:pt x="714184" y="694690"/>
                </a:lnTo>
                <a:lnTo>
                  <a:pt x="727659" y="694690"/>
                </a:lnTo>
                <a:lnTo>
                  <a:pt x="727659" y="707390"/>
                </a:lnTo>
                <a:lnTo>
                  <a:pt x="734390" y="707390"/>
                </a:lnTo>
                <a:lnTo>
                  <a:pt x="734390" y="715010"/>
                </a:lnTo>
                <a:lnTo>
                  <a:pt x="741133" y="715010"/>
                </a:lnTo>
                <a:lnTo>
                  <a:pt x="741133" y="721360"/>
                </a:lnTo>
                <a:lnTo>
                  <a:pt x="747864" y="721360"/>
                </a:lnTo>
                <a:lnTo>
                  <a:pt x="747864" y="727710"/>
                </a:lnTo>
                <a:lnTo>
                  <a:pt x="754608" y="727710"/>
                </a:lnTo>
                <a:lnTo>
                  <a:pt x="754608" y="734060"/>
                </a:lnTo>
                <a:lnTo>
                  <a:pt x="768083" y="734060"/>
                </a:lnTo>
                <a:lnTo>
                  <a:pt x="768083" y="727710"/>
                </a:lnTo>
                <a:lnTo>
                  <a:pt x="768083" y="721360"/>
                </a:lnTo>
                <a:lnTo>
                  <a:pt x="768083" y="491490"/>
                </a:lnTo>
                <a:lnTo>
                  <a:pt x="768083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29" name="bg object 129"/>
          <p:cNvSpPr/>
          <p:nvPr/>
        </p:nvSpPr>
        <p:spPr>
          <a:xfrm>
            <a:off x="20333176" y="12946289"/>
            <a:ext cx="627512" cy="458470"/>
          </a:xfrm>
          <a:custGeom>
            <a:avLst/>
            <a:gdLst/>
            <a:ahLst/>
            <a:cxnLst/>
            <a:rect l="l" t="t" r="r" b="b"/>
            <a:pathLst>
              <a:path w="499109" h="458469">
                <a:moveTo>
                  <a:pt x="437946" y="424180"/>
                </a:moveTo>
                <a:lnTo>
                  <a:pt x="431203" y="424180"/>
                </a:lnTo>
                <a:lnTo>
                  <a:pt x="431203" y="417830"/>
                </a:lnTo>
                <a:lnTo>
                  <a:pt x="424472" y="417830"/>
                </a:lnTo>
                <a:lnTo>
                  <a:pt x="424472" y="410210"/>
                </a:lnTo>
                <a:lnTo>
                  <a:pt x="417728" y="410210"/>
                </a:lnTo>
                <a:lnTo>
                  <a:pt x="417728" y="403860"/>
                </a:lnTo>
                <a:lnTo>
                  <a:pt x="410984" y="403860"/>
                </a:lnTo>
                <a:lnTo>
                  <a:pt x="410984" y="397510"/>
                </a:lnTo>
                <a:lnTo>
                  <a:pt x="397510" y="397510"/>
                </a:lnTo>
                <a:lnTo>
                  <a:pt x="397510" y="383540"/>
                </a:lnTo>
                <a:lnTo>
                  <a:pt x="390779" y="383540"/>
                </a:lnTo>
                <a:lnTo>
                  <a:pt x="390779" y="377190"/>
                </a:lnTo>
                <a:lnTo>
                  <a:pt x="384035" y="377190"/>
                </a:lnTo>
                <a:lnTo>
                  <a:pt x="384035" y="370840"/>
                </a:lnTo>
                <a:lnTo>
                  <a:pt x="377304" y="370840"/>
                </a:lnTo>
                <a:lnTo>
                  <a:pt x="377304" y="363220"/>
                </a:lnTo>
                <a:lnTo>
                  <a:pt x="370560" y="363220"/>
                </a:lnTo>
                <a:lnTo>
                  <a:pt x="370560" y="356870"/>
                </a:lnTo>
                <a:lnTo>
                  <a:pt x="363829" y="356870"/>
                </a:lnTo>
                <a:lnTo>
                  <a:pt x="363829" y="350520"/>
                </a:lnTo>
                <a:lnTo>
                  <a:pt x="357085" y="350520"/>
                </a:lnTo>
                <a:lnTo>
                  <a:pt x="357085" y="342900"/>
                </a:lnTo>
                <a:lnTo>
                  <a:pt x="350354" y="342900"/>
                </a:lnTo>
                <a:lnTo>
                  <a:pt x="350354" y="336550"/>
                </a:lnTo>
                <a:lnTo>
                  <a:pt x="343611" y="336550"/>
                </a:lnTo>
                <a:lnTo>
                  <a:pt x="343611" y="330200"/>
                </a:lnTo>
                <a:lnTo>
                  <a:pt x="336880" y="330200"/>
                </a:lnTo>
                <a:lnTo>
                  <a:pt x="336880" y="322580"/>
                </a:lnTo>
                <a:lnTo>
                  <a:pt x="330136" y="322580"/>
                </a:lnTo>
                <a:lnTo>
                  <a:pt x="330136" y="316230"/>
                </a:lnTo>
                <a:lnTo>
                  <a:pt x="323405" y="316230"/>
                </a:lnTo>
                <a:lnTo>
                  <a:pt x="323405" y="303530"/>
                </a:lnTo>
                <a:lnTo>
                  <a:pt x="309930" y="303530"/>
                </a:lnTo>
                <a:lnTo>
                  <a:pt x="309930" y="295910"/>
                </a:lnTo>
                <a:lnTo>
                  <a:pt x="303187" y="295910"/>
                </a:lnTo>
                <a:lnTo>
                  <a:pt x="303187" y="289560"/>
                </a:lnTo>
                <a:lnTo>
                  <a:pt x="296456" y="289560"/>
                </a:lnTo>
                <a:lnTo>
                  <a:pt x="296456" y="283210"/>
                </a:lnTo>
                <a:lnTo>
                  <a:pt x="289712" y="283210"/>
                </a:lnTo>
                <a:lnTo>
                  <a:pt x="289712" y="275590"/>
                </a:lnTo>
                <a:lnTo>
                  <a:pt x="282981" y="275590"/>
                </a:lnTo>
                <a:lnTo>
                  <a:pt x="282981" y="269240"/>
                </a:lnTo>
                <a:lnTo>
                  <a:pt x="276237" y="269240"/>
                </a:lnTo>
                <a:lnTo>
                  <a:pt x="276237" y="262890"/>
                </a:lnTo>
                <a:lnTo>
                  <a:pt x="269506" y="262890"/>
                </a:lnTo>
                <a:lnTo>
                  <a:pt x="269506" y="255270"/>
                </a:lnTo>
                <a:lnTo>
                  <a:pt x="262763" y="255270"/>
                </a:lnTo>
                <a:lnTo>
                  <a:pt x="262763" y="248920"/>
                </a:lnTo>
                <a:lnTo>
                  <a:pt x="256032" y="248920"/>
                </a:lnTo>
                <a:lnTo>
                  <a:pt x="256032" y="242570"/>
                </a:lnTo>
                <a:lnTo>
                  <a:pt x="249288" y="242570"/>
                </a:lnTo>
                <a:lnTo>
                  <a:pt x="249288" y="234950"/>
                </a:lnTo>
                <a:lnTo>
                  <a:pt x="242557" y="234950"/>
                </a:lnTo>
                <a:lnTo>
                  <a:pt x="242557" y="228600"/>
                </a:lnTo>
                <a:lnTo>
                  <a:pt x="235813" y="228600"/>
                </a:lnTo>
                <a:lnTo>
                  <a:pt x="235813" y="222250"/>
                </a:lnTo>
                <a:lnTo>
                  <a:pt x="229069" y="222250"/>
                </a:lnTo>
                <a:lnTo>
                  <a:pt x="229069" y="215900"/>
                </a:lnTo>
                <a:lnTo>
                  <a:pt x="222338" y="215900"/>
                </a:lnTo>
                <a:lnTo>
                  <a:pt x="222338" y="208280"/>
                </a:lnTo>
                <a:lnTo>
                  <a:pt x="215595" y="208280"/>
                </a:lnTo>
                <a:lnTo>
                  <a:pt x="215595" y="201930"/>
                </a:lnTo>
                <a:lnTo>
                  <a:pt x="202133" y="201930"/>
                </a:lnTo>
                <a:lnTo>
                  <a:pt x="202133" y="187960"/>
                </a:lnTo>
                <a:lnTo>
                  <a:pt x="195389" y="187960"/>
                </a:lnTo>
                <a:lnTo>
                  <a:pt x="195389" y="181610"/>
                </a:lnTo>
                <a:lnTo>
                  <a:pt x="188645" y="181610"/>
                </a:lnTo>
                <a:lnTo>
                  <a:pt x="188645" y="175260"/>
                </a:lnTo>
                <a:lnTo>
                  <a:pt x="181914" y="175260"/>
                </a:lnTo>
                <a:lnTo>
                  <a:pt x="181914" y="167640"/>
                </a:lnTo>
                <a:lnTo>
                  <a:pt x="168440" y="167640"/>
                </a:lnTo>
                <a:lnTo>
                  <a:pt x="168440" y="154940"/>
                </a:lnTo>
                <a:lnTo>
                  <a:pt x="161696" y="154940"/>
                </a:lnTo>
                <a:lnTo>
                  <a:pt x="161696" y="148590"/>
                </a:lnTo>
                <a:lnTo>
                  <a:pt x="154965" y="148590"/>
                </a:lnTo>
                <a:lnTo>
                  <a:pt x="154965" y="140970"/>
                </a:lnTo>
                <a:lnTo>
                  <a:pt x="148221" y="140970"/>
                </a:lnTo>
                <a:lnTo>
                  <a:pt x="148221" y="134620"/>
                </a:lnTo>
                <a:lnTo>
                  <a:pt x="141490" y="134620"/>
                </a:lnTo>
                <a:lnTo>
                  <a:pt x="141490" y="128270"/>
                </a:lnTo>
                <a:lnTo>
                  <a:pt x="128016" y="128270"/>
                </a:lnTo>
                <a:lnTo>
                  <a:pt x="128016" y="114300"/>
                </a:lnTo>
                <a:lnTo>
                  <a:pt x="121272" y="114300"/>
                </a:lnTo>
                <a:lnTo>
                  <a:pt x="121272" y="107950"/>
                </a:lnTo>
                <a:lnTo>
                  <a:pt x="107797" y="107950"/>
                </a:lnTo>
                <a:lnTo>
                  <a:pt x="107797" y="93980"/>
                </a:lnTo>
                <a:lnTo>
                  <a:pt x="101066" y="93980"/>
                </a:lnTo>
                <a:lnTo>
                  <a:pt x="101066" y="87630"/>
                </a:lnTo>
                <a:lnTo>
                  <a:pt x="87591" y="87630"/>
                </a:lnTo>
                <a:lnTo>
                  <a:pt x="87591" y="73660"/>
                </a:lnTo>
                <a:lnTo>
                  <a:pt x="80848" y="73660"/>
                </a:lnTo>
                <a:lnTo>
                  <a:pt x="80848" y="67310"/>
                </a:lnTo>
                <a:lnTo>
                  <a:pt x="74117" y="67310"/>
                </a:lnTo>
                <a:lnTo>
                  <a:pt x="74117" y="60960"/>
                </a:lnTo>
                <a:lnTo>
                  <a:pt x="60642" y="60960"/>
                </a:lnTo>
                <a:lnTo>
                  <a:pt x="60642" y="46990"/>
                </a:lnTo>
                <a:lnTo>
                  <a:pt x="53898" y="46990"/>
                </a:lnTo>
                <a:lnTo>
                  <a:pt x="53898" y="40640"/>
                </a:lnTo>
                <a:lnTo>
                  <a:pt x="47167" y="40640"/>
                </a:lnTo>
                <a:lnTo>
                  <a:pt x="47167" y="33020"/>
                </a:lnTo>
                <a:lnTo>
                  <a:pt x="40424" y="33020"/>
                </a:lnTo>
                <a:lnTo>
                  <a:pt x="40424" y="26670"/>
                </a:lnTo>
                <a:lnTo>
                  <a:pt x="33693" y="26670"/>
                </a:lnTo>
                <a:lnTo>
                  <a:pt x="33693" y="20320"/>
                </a:lnTo>
                <a:lnTo>
                  <a:pt x="26949" y="20320"/>
                </a:lnTo>
                <a:lnTo>
                  <a:pt x="26949" y="12700"/>
                </a:lnTo>
                <a:lnTo>
                  <a:pt x="20205" y="12700"/>
                </a:lnTo>
                <a:lnTo>
                  <a:pt x="20205" y="6350"/>
                </a:lnTo>
                <a:lnTo>
                  <a:pt x="13474" y="6350"/>
                </a:lnTo>
                <a:lnTo>
                  <a:pt x="13474" y="0"/>
                </a:lnTo>
                <a:lnTo>
                  <a:pt x="0" y="0"/>
                </a:lnTo>
                <a:lnTo>
                  <a:pt x="0" y="430530"/>
                </a:lnTo>
                <a:lnTo>
                  <a:pt x="437946" y="430530"/>
                </a:lnTo>
                <a:lnTo>
                  <a:pt x="437946" y="424180"/>
                </a:lnTo>
                <a:close/>
              </a:path>
              <a:path w="499109" h="458469">
                <a:moveTo>
                  <a:pt x="498576" y="342900"/>
                </a:moveTo>
                <a:lnTo>
                  <a:pt x="377304" y="342900"/>
                </a:lnTo>
                <a:lnTo>
                  <a:pt x="377304" y="350520"/>
                </a:lnTo>
                <a:lnTo>
                  <a:pt x="384035" y="350520"/>
                </a:lnTo>
                <a:lnTo>
                  <a:pt x="384035" y="356870"/>
                </a:lnTo>
                <a:lnTo>
                  <a:pt x="390779" y="356870"/>
                </a:lnTo>
                <a:lnTo>
                  <a:pt x="390779" y="363220"/>
                </a:lnTo>
                <a:lnTo>
                  <a:pt x="397510" y="363220"/>
                </a:lnTo>
                <a:lnTo>
                  <a:pt x="397510" y="370840"/>
                </a:lnTo>
                <a:lnTo>
                  <a:pt x="404253" y="370840"/>
                </a:lnTo>
                <a:lnTo>
                  <a:pt x="404253" y="377190"/>
                </a:lnTo>
                <a:lnTo>
                  <a:pt x="410984" y="377190"/>
                </a:lnTo>
                <a:lnTo>
                  <a:pt x="410984" y="383540"/>
                </a:lnTo>
                <a:lnTo>
                  <a:pt x="417728" y="383540"/>
                </a:lnTo>
                <a:lnTo>
                  <a:pt x="417728" y="391160"/>
                </a:lnTo>
                <a:lnTo>
                  <a:pt x="424472" y="391160"/>
                </a:lnTo>
                <a:lnTo>
                  <a:pt x="424472" y="397510"/>
                </a:lnTo>
                <a:lnTo>
                  <a:pt x="431203" y="397510"/>
                </a:lnTo>
                <a:lnTo>
                  <a:pt x="431203" y="403860"/>
                </a:lnTo>
                <a:lnTo>
                  <a:pt x="437946" y="403860"/>
                </a:lnTo>
                <a:lnTo>
                  <a:pt x="437946" y="410210"/>
                </a:lnTo>
                <a:lnTo>
                  <a:pt x="451408" y="410210"/>
                </a:lnTo>
                <a:lnTo>
                  <a:pt x="451408" y="424180"/>
                </a:lnTo>
                <a:lnTo>
                  <a:pt x="458152" y="424180"/>
                </a:lnTo>
                <a:lnTo>
                  <a:pt x="458152" y="430530"/>
                </a:lnTo>
                <a:lnTo>
                  <a:pt x="464896" y="430530"/>
                </a:lnTo>
                <a:lnTo>
                  <a:pt x="464896" y="438150"/>
                </a:lnTo>
                <a:lnTo>
                  <a:pt x="478370" y="438150"/>
                </a:lnTo>
                <a:lnTo>
                  <a:pt x="478370" y="450850"/>
                </a:lnTo>
                <a:lnTo>
                  <a:pt x="485101" y="450850"/>
                </a:lnTo>
                <a:lnTo>
                  <a:pt x="485101" y="458470"/>
                </a:lnTo>
                <a:lnTo>
                  <a:pt x="498576" y="458470"/>
                </a:lnTo>
                <a:lnTo>
                  <a:pt x="498576" y="350520"/>
                </a:lnTo>
                <a:lnTo>
                  <a:pt x="498576" y="34290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0" name="bg object 130"/>
          <p:cNvSpPr/>
          <p:nvPr/>
        </p:nvSpPr>
        <p:spPr>
          <a:xfrm>
            <a:off x="20350117" y="12932319"/>
            <a:ext cx="609950" cy="364490"/>
          </a:xfrm>
          <a:custGeom>
            <a:avLst/>
            <a:gdLst/>
            <a:ahLst/>
            <a:cxnLst/>
            <a:rect l="l" t="t" r="r" b="b"/>
            <a:pathLst>
              <a:path w="485140" h="364490">
                <a:moveTo>
                  <a:pt x="485101" y="0"/>
                </a:moveTo>
                <a:lnTo>
                  <a:pt x="0" y="0"/>
                </a:lnTo>
                <a:lnTo>
                  <a:pt x="0" y="6350"/>
                </a:lnTo>
                <a:lnTo>
                  <a:pt x="13474" y="6350"/>
                </a:lnTo>
                <a:lnTo>
                  <a:pt x="13474" y="13970"/>
                </a:lnTo>
                <a:lnTo>
                  <a:pt x="20218" y="13970"/>
                </a:lnTo>
                <a:lnTo>
                  <a:pt x="20218" y="20320"/>
                </a:lnTo>
                <a:lnTo>
                  <a:pt x="26949" y="20320"/>
                </a:lnTo>
                <a:lnTo>
                  <a:pt x="26949" y="26670"/>
                </a:lnTo>
                <a:lnTo>
                  <a:pt x="33693" y="26670"/>
                </a:lnTo>
                <a:lnTo>
                  <a:pt x="33693" y="34290"/>
                </a:lnTo>
                <a:lnTo>
                  <a:pt x="40424" y="34290"/>
                </a:lnTo>
                <a:lnTo>
                  <a:pt x="40424" y="40640"/>
                </a:lnTo>
                <a:lnTo>
                  <a:pt x="47167" y="40640"/>
                </a:lnTo>
                <a:lnTo>
                  <a:pt x="47167" y="46990"/>
                </a:lnTo>
                <a:lnTo>
                  <a:pt x="53898" y="46990"/>
                </a:lnTo>
                <a:lnTo>
                  <a:pt x="53898" y="54610"/>
                </a:lnTo>
                <a:lnTo>
                  <a:pt x="60642" y="54610"/>
                </a:lnTo>
                <a:lnTo>
                  <a:pt x="60642" y="60960"/>
                </a:lnTo>
                <a:lnTo>
                  <a:pt x="67373" y="60960"/>
                </a:lnTo>
                <a:lnTo>
                  <a:pt x="67373" y="67310"/>
                </a:lnTo>
                <a:lnTo>
                  <a:pt x="74117" y="67310"/>
                </a:lnTo>
                <a:lnTo>
                  <a:pt x="74117" y="81280"/>
                </a:lnTo>
                <a:lnTo>
                  <a:pt x="87591" y="81280"/>
                </a:lnTo>
                <a:lnTo>
                  <a:pt x="87591" y="87630"/>
                </a:lnTo>
                <a:lnTo>
                  <a:pt x="94322" y="87630"/>
                </a:lnTo>
                <a:lnTo>
                  <a:pt x="94322" y="101600"/>
                </a:lnTo>
                <a:lnTo>
                  <a:pt x="101066" y="101600"/>
                </a:lnTo>
                <a:lnTo>
                  <a:pt x="101066" y="107950"/>
                </a:lnTo>
                <a:lnTo>
                  <a:pt x="114541" y="107950"/>
                </a:lnTo>
                <a:lnTo>
                  <a:pt x="114541" y="114300"/>
                </a:lnTo>
                <a:lnTo>
                  <a:pt x="121272" y="114300"/>
                </a:lnTo>
                <a:lnTo>
                  <a:pt x="121272" y="121920"/>
                </a:lnTo>
                <a:lnTo>
                  <a:pt x="128016" y="121920"/>
                </a:lnTo>
                <a:lnTo>
                  <a:pt x="128016" y="128270"/>
                </a:lnTo>
                <a:lnTo>
                  <a:pt x="134747" y="128270"/>
                </a:lnTo>
                <a:lnTo>
                  <a:pt x="134747" y="134620"/>
                </a:lnTo>
                <a:lnTo>
                  <a:pt x="141490" y="134620"/>
                </a:lnTo>
                <a:lnTo>
                  <a:pt x="141490" y="142240"/>
                </a:lnTo>
                <a:lnTo>
                  <a:pt x="148221" y="142240"/>
                </a:lnTo>
                <a:lnTo>
                  <a:pt x="148221" y="148590"/>
                </a:lnTo>
                <a:lnTo>
                  <a:pt x="161696" y="148590"/>
                </a:lnTo>
                <a:lnTo>
                  <a:pt x="161696" y="162560"/>
                </a:lnTo>
                <a:lnTo>
                  <a:pt x="168440" y="162560"/>
                </a:lnTo>
                <a:lnTo>
                  <a:pt x="168440" y="168910"/>
                </a:lnTo>
                <a:lnTo>
                  <a:pt x="175183" y="168910"/>
                </a:lnTo>
                <a:lnTo>
                  <a:pt x="175183" y="175260"/>
                </a:lnTo>
                <a:lnTo>
                  <a:pt x="181914" y="175260"/>
                </a:lnTo>
                <a:lnTo>
                  <a:pt x="181914" y="181610"/>
                </a:lnTo>
                <a:lnTo>
                  <a:pt x="188658" y="181610"/>
                </a:lnTo>
                <a:lnTo>
                  <a:pt x="188658" y="189230"/>
                </a:lnTo>
                <a:lnTo>
                  <a:pt x="195389" y="189230"/>
                </a:lnTo>
                <a:lnTo>
                  <a:pt x="195389" y="195580"/>
                </a:lnTo>
                <a:lnTo>
                  <a:pt x="202120" y="195580"/>
                </a:lnTo>
                <a:lnTo>
                  <a:pt x="202120" y="201930"/>
                </a:lnTo>
                <a:lnTo>
                  <a:pt x="208864" y="201930"/>
                </a:lnTo>
                <a:lnTo>
                  <a:pt x="208864" y="215900"/>
                </a:lnTo>
                <a:lnTo>
                  <a:pt x="222338" y="215900"/>
                </a:lnTo>
                <a:lnTo>
                  <a:pt x="222338" y="222250"/>
                </a:lnTo>
                <a:lnTo>
                  <a:pt x="229082" y="222250"/>
                </a:lnTo>
                <a:lnTo>
                  <a:pt x="229082" y="229870"/>
                </a:lnTo>
                <a:lnTo>
                  <a:pt x="235813" y="229870"/>
                </a:lnTo>
                <a:lnTo>
                  <a:pt x="235813" y="236220"/>
                </a:lnTo>
                <a:lnTo>
                  <a:pt x="242557" y="236220"/>
                </a:lnTo>
                <a:lnTo>
                  <a:pt x="242557" y="242570"/>
                </a:lnTo>
                <a:lnTo>
                  <a:pt x="249288" y="242570"/>
                </a:lnTo>
                <a:lnTo>
                  <a:pt x="249288" y="248920"/>
                </a:lnTo>
                <a:lnTo>
                  <a:pt x="256032" y="248920"/>
                </a:lnTo>
                <a:lnTo>
                  <a:pt x="256032" y="256540"/>
                </a:lnTo>
                <a:lnTo>
                  <a:pt x="269506" y="256540"/>
                </a:lnTo>
                <a:lnTo>
                  <a:pt x="269506" y="269240"/>
                </a:lnTo>
                <a:lnTo>
                  <a:pt x="276237" y="269240"/>
                </a:lnTo>
                <a:lnTo>
                  <a:pt x="276237" y="276860"/>
                </a:lnTo>
                <a:lnTo>
                  <a:pt x="282981" y="276860"/>
                </a:lnTo>
                <a:lnTo>
                  <a:pt x="282981" y="283210"/>
                </a:lnTo>
                <a:lnTo>
                  <a:pt x="289712" y="283210"/>
                </a:lnTo>
                <a:lnTo>
                  <a:pt x="289712" y="289560"/>
                </a:lnTo>
                <a:lnTo>
                  <a:pt x="296456" y="289560"/>
                </a:lnTo>
                <a:lnTo>
                  <a:pt x="296456" y="297180"/>
                </a:lnTo>
                <a:lnTo>
                  <a:pt x="303187" y="297180"/>
                </a:lnTo>
                <a:lnTo>
                  <a:pt x="303187" y="303530"/>
                </a:lnTo>
                <a:lnTo>
                  <a:pt x="309930" y="303530"/>
                </a:lnTo>
                <a:lnTo>
                  <a:pt x="309930" y="309880"/>
                </a:lnTo>
                <a:lnTo>
                  <a:pt x="316661" y="309880"/>
                </a:lnTo>
                <a:lnTo>
                  <a:pt x="316661" y="317500"/>
                </a:lnTo>
                <a:lnTo>
                  <a:pt x="323405" y="317500"/>
                </a:lnTo>
                <a:lnTo>
                  <a:pt x="323405" y="323850"/>
                </a:lnTo>
                <a:lnTo>
                  <a:pt x="330136" y="323850"/>
                </a:lnTo>
                <a:lnTo>
                  <a:pt x="330136" y="330200"/>
                </a:lnTo>
                <a:lnTo>
                  <a:pt x="336880" y="330200"/>
                </a:lnTo>
                <a:lnTo>
                  <a:pt x="336880" y="336550"/>
                </a:lnTo>
                <a:lnTo>
                  <a:pt x="343611" y="336550"/>
                </a:lnTo>
                <a:lnTo>
                  <a:pt x="343611" y="344170"/>
                </a:lnTo>
                <a:lnTo>
                  <a:pt x="350354" y="344170"/>
                </a:lnTo>
                <a:lnTo>
                  <a:pt x="350354" y="350520"/>
                </a:lnTo>
                <a:lnTo>
                  <a:pt x="357085" y="350520"/>
                </a:lnTo>
                <a:lnTo>
                  <a:pt x="357085" y="356870"/>
                </a:lnTo>
                <a:lnTo>
                  <a:pt x="363829" y="356870"/>
                </a:lnTo>
                <a:lnTo>
                  <a:pt x="363829" y="364490"/>
                </a:lnTo>
                <a:lnTo>
                  <a:pt x="485101" y="364490"/>
                </a:lnTo>
                <a:lnTo>
                  <a:pt x="485101" y="356870"/>
                </a:lnTo>
                <a:lnTo>
                  <a:pt x="485101" y="350520"/>
                </a:lnTo>
                <a:lnTo>
                  <a:pt x="485101" y="6350"/>
                </a:lnTo>
                <a:lnTo>
                  <a:pt x="485101" y="0"/>
                </a:lnTo>
                <a:close/>
              </a:path>
            </a:pathLst>
          </a:custGeom>
          <a:solidFill>
            <a:srgbClr val="6D8F48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1" name="bg object 131"/>
          <p:cNvSpPr/>
          <p:nvPr/>
        </p:nvSpPr>
        <p:spPr>
          <a:xfrm>
            <a:off x="24339902" y="13370469"/>
            <a:ext cx="499776" cy="383540"/>
          </a:xfrm>
          <a:custGeom>
            <a:avLst/>
            <a:gdLst/>
            <a:ahLst/>
            <a:cxnLst/>
            <a:rect l="l" t="t" r="r" b="b"/>
            <a:pathLst>
              <a:path w="397509" h="383540">
                <a:moveTo>
                  <a:pt x="397510" y="148590"/>
                </a:moveTo>
                <a:lnTo>
                  <a:pt x="390779" y="148590"/>
                </a:lnTo>
                <a:lnTo>
                  <a:pt x="390779" y="134620"/>
                </a:lnTo>
                <a:lnTo>
                  <a:pt x="384035" y="134620"/>
                </a:lnTo>
                <a:lnTo>
                  <a:pt x="384035" y="128270"/>
                </a:lnTo>
                <a:lnTo>
                  <a:pt x="384035" y="114300"/>
                </a:lnTo>
                <a:lnTo>
                  <a:pt x="377304" y="114300"/>
                </a:lnTo>
                <a:lnTo>
                  <a:pt x="377304" y="101600"/>
                </a:lnTo>
                <a:lnTo>
                  <a:pt x="370560" y="101600"/>
                </a:lnTo>
                <a:lnTo>
                  <a:pt x="370560" y="87630"/>
                </a:lnTo>
                <a:lnTo>
                  <a:pt x="363829" y="87630"/>
                </a:lnTo>
                <a:lnTo>
                  <a:pt x="363829" y="73660"/>
                </a:lnTo>
                <a:lnTo>
                  <a:pt x="363829" y="67310"/>
                </a:lnTo>
                <a:lnTo>
                  <a:pt x="350354" y="67310"/>
                </a:lnTo>
                <a:lnTo>
                  <a:pt x="350354" y="60960"/>
                </a:lnTo>
                <a:lnTo>
                  <a:pt x="343611" y="60960"/>
                </a:lnTo>
                <a:lnTo>
                  <a:pt x="343611" y="53340"/>
                </a:lnTo>
                <a:lnTo>
                  <a:pt x="336880" y="53340"/>
                </a:lnTo>
                <a:lnTo>
                  <a:pt x="336880" y="46990"/>
                </a:lnTo>
                <a:lnTo>
                  <a:pt x="330136" y="46990"/>
                </a:lnTo>
                <a:lnTo>
                  <a:pt x="330136" y="40640"/>
                </a:lnTo>
                <a:lnTo>
                  <a:pt x="323405" y="40640"/>
                </a:lnTo>
                <a:lnTo>
                  <a:pt x="323405" y="34290"/>
                </a:lnTo>
                <a:lnTo>
                  <a:pt x="309930" y="34290"/>
                </a:lnTo>
                <a:lnTo>
                  <a:pt x="309930" y="26670"/>
                </a:lnTo>
                <a:lnTo>
                  <a:pt x="303187" y="26670"/>
                </a:lnTo>
                <a:lnTo>
                  <a:pt x="303187" y="20320"/>
                </a:lnTo>
                <a:lnTo>
                  <a:pt x="296456" y="20320"/>
                </a:lnTo>
                <a:lnTo>
                  <a:pt x="296456" y="13970"/>
                </a:lnTo>
                <a:lnTo>
                  <a:pt x="289712" y="13970"/>
                </a:lnTo>
                <a:lnTo>
                  <a:pt x="289712" y="6350"/>
                </a:lnTo>
                <a:lnTo>
                  <a:pt x="262763" y="6350"/>
                </a:lnTo>
                <a:lnTo>
                  <a:pt x="262763" y="0"/>
                </a:lnTo>
                <a:lnTo>
                  <a:pt x="134747" y="0"/>
                </a:lnTo>
                <a:lnTo>
                  <a:pt x="134747" y="6350"/>
                </a:lnTo>
                <a:lnTo>
                  <a:pt x="128016" y="6350"/>
                </a:lnTo>
                <a:lnTo>
                  <a:pt x="128016" y="13970"/>
                </a:lnTo>
                <a:lnTo>
                  <a:pt x="107797" y="13970"/>
                </a:lnTo>
                <a:lnTo>
                  <a:pt x="107797" y="20320"/>
                </a:lnTo>
                <a:lnTo>
                  <a:pt x="94322" y="20320"/>
                </a:lnTo>
                <a:lnTo>
                  <a:pt x="94322" y="26670"/>
                </a:lnTo>
                <a:lnTo>
                  <a:pt x="80848" y="26670"/>
                </a:lnTo>
                <a:lnTo>
                  <a:pt x="80848" y="34290"/>
                </a:lnTo>
                <a:lnTo>
                  <a:pt x="74104" y="34290"/>
                </a:lnTo>
                <a:lnTo>
                  <a:pt x="74104" y="40640"/>
                </a:lnTo>
                <a:lnTo>
                  <a:pt x="67373" y="40640"/>
                </a:lnTo>
                <a:lnTo>
                  <a:pt x="67373" y="46990"/>
                </a:lnTo>
                <a:lnTo>
                  <a:pt x="60642" y="46990"/>
                </a:lnTo>
                <a:lnTo>
                  <a:pt x="60642" y="53340"/>
                </a:lnTo>
                <a:lnTo>
                  <a:pt x="53898" y="53340"/>
                </a:lnTo>
                <a:lnTo>
                  <a:pt x="53898" y="60960"/>
                </a:lnTo>
                <a:lnTo>
                  <a:pt x="53898" y="67310"/>
                </a:lnTo>
                <a:lnTo>
                  <a:pt x="40424" y="67310"/>
                </a:lnTo>
                <a:lnTo>
                  <a:pt x="40424" y="73660"/>
                </a:lnTo>
                <a:lnTo>
                  <a:pt x="33693" y="73660"/>
                </a:lnTo>
                <a:lnTo>
                  <a:pt x="33693" y="87630"/>
                </a:lnTo>
                <a:lnTo>
                  <a:pt x="26949" y="87630"/>
                </a:lnTo>
                <a:lnTo>
                  <a:pt x="26949" y="101600"/>
                </a:lnTo>
                <a:lnTo>
                  <a:pt x="20205" y="101600"/>
                </a:lnTo>
                <a:lnTo>
                  <a:pt x="20205" y="114300"/>
                </a:lnTo>
                <a:lnTo>
                  <a:pt x="13474" y="114300"/>
                </a:lnTo>
                <a:lnTo>
                  <a:pt x="13474" y="128270"/>
                </a:lnTo>
                <a:lnTo>
                  <a:pt x="6743" y="128270"/>
                </a:lnTo>
                <a:lnTo>
                  <a:pt x="6743" y="134620"/>
                </a:lnTo>
                <a:lnTo>
                  <a:pt x="6743" y="148590"/>
                </a:lnTo>
                <a:lnTo>
                  <a:pt x="6743" y="154940"/>
                </a:lnTo>
                <a:lnTo>
                  <a:pt x="0" y="154940"/>
                </a:lnTo>
                <a:lnTo>
                  <a:pt x="0" y="222250"/>
                </a:lnTo>
                <a:lnTo>
                  <a:pt x="6743" y="222250"/>
                </a:lnTo>
                <a:lnTo>
                  <a:pt x="6743" y="248920"/>
                </a:lnTo>
                <a:lnTo>
                  <a:pt x="13474" y="248920"/>
                </a:lnTo>
                <a:lnTo>
                  <a:pt x="13474" y="262890"/>
                </a:lnTo>
                <a:lnTo>
                  <a:pt x="20205" y="262890"/>
                </a:lnTo>
                <a:lnTo>
                  <a:pt x="20205" y="276860"/>
                </a:lnTo>
                <a:lnTo>
                  <a:pt x="20205" y="283210"/>
                </a:lnTo>
                <a:lnTo>
                  <a:pt x="26949" y="283210"/>
                </a:lnTo>
                <a:lnTo>
                  <a:pt x="26949" y="289560"/>
                </a:lnTo>
                <a:lnTo>
                  <a:pt x="33693" y="289560"/>
                </a:lnTo>
                <a:lnTo>
                  <a:pt x="33693" y="295910"/>
                </a:lnTo>
                <a:lnTo>
                  <a:pt x="33693" y="303530"/>
                </a:lnTo>
                <a:lnTo>
                  <a:pt x="40424" y="303530"/>
                </a:lnTo>
                <a:lnTo>
                  <a:pt x="40424" y="309880"/>
                </a:lnTo>
                <a:lnTo>
                  <a:pt x="47167" y="309880"/>
                </a:lnTo>
                <a:lnTo>
                  <a:pt x="47167" y="316230"/>
                </a:lnTo>
                <a:lnTo>
                  <a:pt x="53898" y="316230"/>
                </a:lnTo>
                <a:lnTo>
                  <a:pt x="53898" y="323850"/>
                </a:lnTo>
                <a:lnTo>
                  <a:pt x="60642" y="323850"/>
                </a:lnTo>
                <a:lnTo>
                  <a:pt x="60642" y="330200"/>
                </a:lnTo>
                <a:lnTo>
                  <a:pt x="60642" y="336550"/>
                </a:lnTo>
                <a:lnTo>
                  <a:pt x="74104" y="336550"/>
                </a:lnTo>
                <a:lnTo>
                  <a:pt x="74104" y="344170"/>
                </a:lnTo>
                <a:lnTo>
                  <a:pt x="80848" y="344170"/>
                </a:lnTo>
                <a:lnTo>
                  <a:pt x="80848" y="350520"/>
                </a:lnTo>
                <a:lnTo>
                  <a:pt x="87591" y="350520"/>
                </a:lnTo>
                <a:lnTo>
                  <a:pt x="87591" y="356870"/>
                </a:lnTo>
                <a:lnTo>
                  <a:pt x="101066" y="356870"/>
                </a:lnTo>
                <a:lnTo>
                  <a:pt x="101066" y="364490"/>
                </a:lnTo>
                <a:lnTo>
                  <a:pt x="107797" y="364490"/>
                </a:lnTo>
                <a:lnTo>
                  <a:pt x="107797" y="370840"/>
                </a:lnTo>
                <a:lnTo>
                  <a:pt x="128016" y="370840"/>
                </a:lnTo>
                <a:lnTo>
                  <a:pt x="128016" y="377190"/>
                </a:lnTo>
                <a:lnTo>
                  <a:pt x="154965" y="377190"/>
                </a:lnTo>
                <a:lnTo>
                  <a:pt x="154965" y="383540"/>
                </a:lnTo>
                <a:lnTo>
                  <a:pt x="242557" y="383540"/>
                </a:lnTo>
                <a:lnTo>
                  <a:pt x="242557" y="377190"/>
                </a:lnTo>
                <a:lnTo>
                  <a:pt x="262763" y="377190"/>
                </a:lnTo>
                <a:lnTo>
                  <a:pt x="262763" y="370840"/>
                </a:lnTo>
                <a:lnTo>
                  <a:pt x="289712" y="370840"/>
                </a:lnTo>
                <a:lnTo>
                  <a:pt x="289712" y="364490"/>
                </a:lnTo>
                <a:lnTo>
                  <a:pt x="296456" y="364490"/>
                </a:lnTo>
                <a:lnTo>
                  <a:pt x="296456" y="356870"/>
                </a:lnTo>
                <a:lnTo>
                  <a:pt x="309930" y="356870"/>
                </a:lnTo>
                <a:lnTo>
                  <a:pt x="309930" y="350520"/>
                </a:lnTo>
                <a:lnTo>
                  <a:pt x="323405" y="350520"/>
                </a:lnTo>
                <a:lnTo>
                  <a:pt x="323405" y="344170"/>
                </a:lnTo>
                <a:lnTo>
                  <a:pt x="330136" y="344170"/>
                </a:lnTo>
                <a:lnTo>
                  <a:pt x="330136" y="336550"/>
                </a:lnTo>
                <a:lnTo>
                  <a:pt x="336880" y="336550"/>
                </a:lnTo>
                <a:lnTo>
                  <a:pt x="336880" y="330200"/>
                </a:lnTo>
                <a:lnTo>
                  <a:pt x="343611" y="330200"/>
                </a:lnTo>
                <a:lnTo>
                  <a:pt x="343611" y="323850"/>
                </a:lnTo>
                <a:lnTo>
                  <a:pt x="350354" y="323850"/>
                </a:lnTo>
                <a:lnTo>
                  <a:pt x="350354" y="316230"/>
                </a:lnTo>
                <a:lnTo>
                  <a:pt x="363829" y="316230"/>
                </a:lnTo>
                <a:lnTo>
                  <a:pt x="363829" y="309880"/>
                </a:lnTo>
                <a:lnTo>
                  <a:pt x="363829" y="303530"/>
                </a:lnTo>
                <a:lnTo>
                  <a:pt x="363829" y="295910"/>
                </a:lnTo>
                <a:lnTo>
                  <a:pt x="370560" y="295910"/>
                </a:lnTo>
                <a:lnTo>
                  <a:pt x="370560" y="289560"/>
                </a:lnTo>
                <a:lnTo>
                  <a:pt x="377304" y="289560"/>
                </a:lnTo>
                <a:lnTo>
                  <a:pt x="377304" y="283210"/>
                </a:lnTo>
                <a:lnTo>
                  <a:pt x="377304" y="276860"/>
                </a:lnTo>
                <a:lnTo>
                  <a:pt x="384035" y="276860"/>
                </a:lnTo>
                <a:lnTo>
                  <a:pt x="384035" y="262890"/>
                </a:lnTo>
                <a:lnTo>
                  <a:pt x="384035" y="248920"/>
                </a:lnTo>
                <a:lnTo>
                  <a:pt x="397510" y="248920"/>
                </a:lnTo>
                <a:lnTo>
                  <a:pt x="397510" y="222250"/>
                </a:lnTo>
                <a:lnTo>
                  <a:pt x="397510" y="154940"/>
                </a:lnTo>
                <a:lnTo>
                  <a:pt x="397510" y="148590"/>
                </a:lnTo>
                <a:close/>
              </a:path>
            </a:pathLst>
          </a:custGeom>
          <a:solidFill>
            <a:srgbClr val="F0F4B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2" name="bg object 132"/>
          <p:cNvSpPr/>
          <p:nvPr/>
        </p:nvSpPr>
        <p:spPr>
          <a:xfrm>
            <a:off x="21985002" y="12942479"/>
            <a:ext cx="1719675" cy="1270000"/>
          </a:xfrm>
          <a:custGeom>
            <a:avLst/>
            <a:gdLst/>
            <a:ahLst/>
            <a:cxnLst/>
            <a:rect l="l" t="t" r="r" b="b"/>
            <a:pathLst>
              <a:path w="1367790" h="1270000">
                <a:moveTo>
                  <a:pt x="1367713" y="889000"/>
                </a:moveTo>
                <a:lnTo>
                  <a:pt x="1152118" y="889000"/>
                </a:lnTo>
                <a:lnTo>
                  <a:pt x="1152118" y="901700"/>
                </a:lnTo>
                <a:lnTo>
                  <a:pt x="1145387" y="901700"/>
                </a:lnTo>
                <a:lnTo>
                  <a:pt x="1145387" y="914400"/>
                </a:lnTo>
                <a:lnTo>
                  <a:pt x="1131900" y="914400"/>
                </a:lnTo>
                <a:lnTo>
                  <a:pt x="1131900" y="927100"/>
                </a:lnTo>
                <a:lnTo>
                  <a:pt x="1118425" y="927100"/>
                </a:lnTo>
                <a:lnTo>
                  <a:pt x="1118425" y="939800"/>
                </a:lnTo>
                <a:lnTo>
                  <a:pt x="1098219" y="939800"/>
                </a:lnTo>
                <a:lnTo>
                  <a:pt x="1098219" y="952500"/>
                </a:lnTo>
                <a:lnTo>
                  <a:pt x="1091476" y="952500"/>
                </a:lnTo>
                <a:lnTo>
                  <a:pt x="1091476" y="965200"/>
                </a:lnTo>
                <a:lnTo>
                  <a:pt x="1078001" y="965200"/>
                </a:lnTo>
                <a:lnTo>
                  <a:pt x="1078001" y="977900"/>
                </a:lnTo>
                <a:lnTo>
                  <a:pt x="1064526" y="977900"/>
                </a:lnTo>
                <a:lnTo>
                  <a:pt x="1064526" y="990600"/>
                </a:lnTo>
                <a:lnTo>
                  <a:pt x="1044321" y="990600"/>
                </a:lnTo>
                <a:lnTo>
                  <a:pt x="1044321" y="1003300"/>
                </a:lnTo>
                <a:lnTo>
                  <a:pt x="1024102" y="1003300"/>
                </a:lnTo>
                <a:lnTo>
                  <a:pt x="1024102" y="1016000"/>
                </a:lnTo>
                <a:lnTo>
                  <a:pt x="1003884" y="1016000"/>
                </a:lnTo>
                <a:lnTo>
                  <a:pt x="1003884" y="1028700"/>
                </a:lnTo>
                <a:lnTo>
                  <a:pt x="990422" y="1028700"/>
                </a:lnTo>
                <a:lnTo>
                  <a:pt x="990422" y="1041400"/>
                </a:lnTo>
                <a:lnTo>
                  <a:pt x="963460" y="1041400"/>
                </a:lnTo>
                <a:lnTo>
                  <a:pt x="963460" y="1054100"/>
                </a:lnTo>
                <a:lnTo>
                  <a:pt x="949985" y="1054100"/>
                </a:lnTo>
                <a:lnTo>
                  <a:pt x="949985" y="1066800"/>
                </a:lnTo>
                <a:lnTo>
                  <a:pt x="923036" y="1066800"/>
                </a:lnTo>
                <a:lnTo>
                  <a:pt x="923036" y="1079500"/>
                </a:lnTo>
                <a:lnTo>
                  <a:pt x="882611" y="1079500"/>
                </a:lnTo>
                <a:lnTo>
                  <a:pt x="882611" y="1092200"/>
                </a:lnTo>
                <a:lnTo>
                  <a:pt x="842187" y="1092200"/>
                </a:lnTo>
                <a:lnTo>
                  <a:pt x="842187" y="1104900"/>
                </a:lnTo>
                <a:lnTo>
                  <a:pt x="808507" y="1104900"/>
                </a:lnTo>
                <a:lnTo>
                  <a:pt x="808507" y="1117600"/>
                </a:lnTo>
                <a:lnTo>
                  <a:pt x="586168" y="1117600"/>
                </a:lnTo>
                <a:lnTo>
                  <a:pt x="586168" y="1104900"/>
                </a:lnTo>
                <a:lnTo>
                  <a:pt x="532257" y="1104900"/>
                </a:lnTo>
                <a:lnTo>
                  <a:pt x="532257" y="1092200"/>
                </a:lnTo>
                <a:lnTo>
                  <a:pt x="498576" y="1092200"/>
                </a:lnTo>
                <a:lnTo>
                  <a:pt x="498576" y="1079500"/>
                </a:lnTo>
                <a:lnTo>
                  <a:pt x="444677" y="1079500"/>
                </a:lnTo>
                <a:lnTo>
                  <a:pt x="444677" y="1066800"/>
                </a:lnTo>
                <a:lnTo>
                  <a:pt x="410984" y="1066800"/>
                </a:lnTo>
                <a:lnTo>
                  <a:pt x="410984" y="1041400"/>
                </a:lnTo>
                <a:lnTo>
                  <a:pt x="384035" y="1041400"/>
                </a:lnTo>
                <a:lnTo>
                  <a:pt x="384035" y="1028700"/>
                </a:lnTo>
                <a:lnTo>
                  <a:pt x="370560" y="1028700"/>
                </a:lnTo>
                <a:lnTo>
                  <a:pt x="370560" y="1016000"/>
                </a:lnTo>
                <a:lnTo>
                  <a:pt x="343611" y="1016000"/>
                </a:lnTo>
                <a:lnTo>
                  <a:pt x="343611" y="1003300"/>
                </a:lnTo>
                <a:lnTo>
                  <a:pt x="323392" y="1003300"/>
                </a:lnTo>
                <a:lnTo>
                  <a:pt x="323392" y="990600"/>
                </a:lnTo>
                <a:lnTo>
                  <a:pt x="303187" y="990600"/>
                </a:lnTo>
                <a:lnTo>
                  <a:pt x="303187" y="965200"/>
                </a:lnTo>
                <a:lnTo>
                  <a:pt x="269494" y="965200"/>
                </a:lnTo>
                <a:lnTo>
                  <a:pt x="269494" y="952500"/>
                </a:lnTo>
                <a:lnTo>
                  <a:pt x="256019" y="952500"/>
                </a:lnTo>
                <a:lnTo>
                  <a:pt x="256019" y="939800"/>
                </a:lnTo>
                <a:lnTo>
                  <a:pt x="249288" y="939800"/>
                </a:lnTo>
                <a:lnTo>
                  <a:pt x="249288" y="914400"/>
                </a:lnTo>
                <a:lnTo>
                  <a:pt x="229069" y="914400"/>
                </a:lnTo>
                <a:lnTo>
                  <a:pt x="229069" y="901700"/>
                </a:lnTo>
                <a:lnTo>
                  <a:pt x="222326" y="901700"/>
                </a:lnTo>
                <a:lnTo>
                  <a:pt x="222326" y="889000"/>
                </a:lnTo>
                <a:lnTo>
                  <a:pt x="215595" y="889000"/>
                </a:lnTo>
                <a:lnTo>
                  <a:pt x="215595" y="876300"/>
                </a:lnTo>
                <a:lnTo>
                  <a:pt x="202120" y="876300"/>
                </a:lnTo>
                <a:lnTo>
                  <a:pt x="202120" y="863600"/>
                </a:lnTo>
                <a:lnTo>
                  <a:pt x="188645" y="863600"/>
                </a:lnTo>
                <a:lnTo>
                  <a:pt x="188645" y="850900"/>
                </a:lnTo>
                <a:lnTo>
                  <a:pt x="181914" y="850900"/>
                </a:lnTo>
                <a:lnTo>
                  <a:pt x="181914" y="825500"/>
                </a:lnTo>
                <a:lnTo>
                  <a:pt x="168427" y="825500"/>
                </a:lnTo>
                <a:lnTo>
                  <a:pt x="168427" y="812800"/>
                </a:lnTo>
                <a:lnTo>
                  <a:pt x="161696" y="812800"/>
                </a:lnTo>
                <a:lnTo>
                  <a:pt x="161696" y="800100"/>
                </a:lnTo>
                <a:lnTo>
                  <a:pt x="154952" y="800100"/>
                </a:lnTo>
                <a:lnTo>
                  <a:pt x="154952" y="787400"/>
                </a:lnTo>
                <a:lnTo>
                  <a:pt x="148221" y="787400"/>
                </a:lnTo>
                <a:lnTo>
                  <a:pt x="148221" y="774700"/>
                </a:lnTo>
                <a:lnTo>
                  <a:pt x="141478" y="774700"/>
                </a:lnTo>
                <a:lnTo>
                  <a:pt x="141478" y="749300"/>
                </a:lnTo>
                <a:lnTo>
                  <a:pt x="134747" y="749300"/>
                </a:lnTo>
                <a:lnTo>
                  <a:pt x="134747" y="723900"/>
                </a:lnTo>
                <a:lnTo>
                  <a:pt x="128003" y="723900"/>
                </a:lnTo>
                <a:lnTo>
                  <a:pt x="128003" y="711200"/>
                </a:lnTo>
                <a:lnTo>
                  <a:pt x="121272" y="711200"/>
                </a:lnTo>
                <a:lnTo>
                  <a:pt x="121272" y="685800"/>
                </a:lnTo>
                <a:lnTo>
                  <a:pt x="114541" y="685800"/>
                </a:lnTo>
                <a:lnTo>
                  <a:pt x="114541" y="660400"/>
                </a:lnTo>
                <a:lnTo>
                  <a:pt x="107797" y="660400"/>
                </a:lnTo>
                <a:lnTo>
                  <a:pt x="107797" y="647700"/>
                </a:lnTo>
                <a:lnTo>
                  <a:pt x="101053" y="647700"/>
                </a:lnTo>
                <a:lnTo>
                  <a:pt x="101053" y="546100"/>
                </a:lnTo>
                <a:lnTo>
                  <a:pt x="539000" y="546100"/>
                </a:lnTo>
                <a:lnTo>
                  <a:pt x="539000" y="533400"/>
                </a:lnTo>
                <a:lnTo>
                  <a:pt x="532257" y="533400"/>
                </a:lnTo>
                <a:lnTo>
                  <a:pt x="532257" y="520700"/>
                </a:lnTo>
                <a:lnTo>
                  <a:pt x="525526" y="520700"/>
                </a:lnTo>
                <a:lnTo>
                  <a:pt x="525526" y="495300"/>
                </a:lnTo>
                <a:lnTo>
                  <a:pt x="518782" y="495300"/>
                </a:lnTo>
                <a:lnTo>
                  <a:pt x="518782" y="444500"/>
                </a:lnTo>
                <a:lnTo>
                  <a:pt x="512051" y="444500"/>
                </a:lnTo>
                <a:lnTo>
                  <a:pt x="512051" y="431800"/>
                </a:lnTo>
                <a:lnTo>
                  <a:pt x="505307" y="431800"/>
                </a:lnTo>
                <a:lnTo>
                  <a:pt x="505307" y="292100"/>
                </a:lnTo>
                <a:lnTo>
                  <a:pt x="512051" y="292100"/>
                </a:lnTo>
                <a:lnTo>
                  <a:pt x="512051" y="241300"/>
                </a:lnTo>
                <a:lnTo>
                  <a:pt x="518782" y="241300"/>
                </a:lnTo>
                <a:lnTo>
                  <a:pt x="518782" y="215900"/>
                </a:lnTo>
                <a:lnTo>
                  <a:pt x="525526" y="215900"/>
                </a:lnTo>
                <a:lnTo>
                  <a:pt x="525526" y="190500"/>
                </a:lnTo>
                <a:lnTo>
                  <a:pt x="532257" y="190500"/>
                </a:lnTo>
                <a:lnTo>
                  <a:pt x="532257" y="177800"/>
                </a:lnTo>
                <a:lnTo>
                  <a:pt x="539000" y="177800"/>
                </a:lnTo>
                <a:lnTo>
                  <a:pt x="539000" y="139700"/>
                </a:lnTo>
                <a:lnTo>
                  <a:pt x="545731" y="139700"/>
                </a:lnTo>
                <a:lnTo>
                  <a:pt x="545731" y="127000"/>
                </a:lnTo>
                <a:lnTo>
                  <a:pt x="552475" y="127000"/>
                </a:lnTo>
                <a:lnTo>
                  <a:pt x="552475" y="114300"/>
                </a:lnTo>
                <a:lnTo>
                  <a:pt x="559206" y="114300"/>
                </a:lnTo>
                <a:lnTo>
                  <a:pt x="559206" y="101600"/>
                </a:lnTo>
                <a:lnTo>
                  <a:pt x="565950" y="101600"/>
                </a:lnTo>
                <a:lnTo>
                  <a:pt x="565950" y="88900"/>
                </a:lnTo>
                <a:lnTo>
                  <a:pt x="572693" y="88900"/>
                </a:lnTo>
                <a:lnTo>
                  <a:pt x="572693" y="76200"/>
                </a:lnTo>
                <a:lnTo>
                  <a:pt x="579424" y="76200"/>
                </a:lnTo>
                <a:lnTo>
                  <a:pt x="579424" y="63500"/>
                </a:lnTo>
                <a:lnTo>
                  <a:pt x="586168" y="63500"/>
                </a:lnTo>
                <a:lnTo>
                  <a:pt x="586168" y="50800"/>
                </a:lnTo>
                <a:lnTo>
                  <a:pt x="592899" y="50800"/>
                </a:lnTo>
                <a:lnTo>
                  <a:pt x="592899" y="38100"/>
                </a:lnTo>
                <a:lnTo>
                  <a:pt x="606374" y="38100"/>
                </a:lnTo>
                <a:lnTo>
                  <a:pt x="606374" y="25400"/>
                </a:lnTo>
                <a:lnTo>
                  <a:pt x="613117" y="25400"/>
                </a:lnTo>
                <a:lnTo>
                  <a:pt x="613117" y="12700"/>
                </a:lnTo>
                <a:lnTo>
                  <a:pt x="626592" y="12700"/>
                </a:lnTo>
                <a:lnTo>
                  <a:pt x="626592" y="0"/>
                </a:lnTo>
                <a:lnTo>
                  <a:pt x="0" y="0"/>
                </a:lnTo>
                <a:lnTo>
                  <a:pt x="0" y="12700"/>
                </a:lnTo>
                <a:lnTo>
                  <a:pt x="0" y="25400"/>
                </a:lnTo>
                <a:lnTo>
                  <a:pt x="0" y="1270000"/>
                </a:lnTo>
                <a:lnTo>
                  <a:pt x="1367713" y="1270000"/>
                </a:lnTo>
                <a:lnTo>
                  <a:pt x="1367713" y="901700"/>
                </a:lnTo>
                <a:lnTo>
                  <a:pt x="1367713" y="88900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3" name="bg object 133"/>
          <p:cNvSpPr/>
          <p:nvPr/>
        </p:nvSpPr>
        <p:spPr>
          <a:xfrm>
            <a:off x="22552545" y="12942479"/>
            <a:ext cx="1152038" cy="1079500"/>
          </a:xfrm>
          <a:custGeom>
            <a:avLst/>
            <a:gdLst/>
            <a:ahLst/>
            <a:cxnLst/>
            <a:rect l="l" t="t" r="r" b="b"/>
            <a:pathLst>
              <a:path w="916305" h="1079500">
                <a:moveTo>
                  <a:pt x="188658" y="711200"/>
                </a:moveTo>
                <a:lnTo>
                  <a:pt x="175183" y="711200"/>
                </a:lnTo>
                <a:lnTo>
                  <a:pt x="175183" y="698500"/>
                </a:lnTo>
                <a:lnTo>
                  <a:pt x="168440" y="698500"/>
                </a:lnTo>
                <a:lnTo>
                  <a:pt x="168440" y="686028"/>
                </a:lnTo>
                <a:lnTo>
                  <a:pt x="161709" y="686028"/>
                </a:lnTo>
                <a:lnTo>
                  <a:pt x="161709" y="673328"/>
                </a:lnTo>
                <a:lnTo>
                  <a:pt x="148221" y="673328"/>
                </a:lnTo>
                <a:lnTo>
                  <a:pt x="148221" y="660628"/>
                </a:lnTo>
                <a:lnTo>
                  <a:pt x="134759" y="660628"/>
                </a:lnTo>
                <a:lnTo>
                  <a:pt x="134759" y="647928"/>
                </a:lnTo>
                <a:lnTo>
                  <a:pt x="0" y="647928"/>
                </a:lnTo>
                <a:lnTo>
                  <a:pt x="0" y="660628"/>
                </a:lnTo>
                <a:lnTo>
                  <a:pt x="20218" y="660628"/>
                </a:lnTo>
                <a:lnTo>
                  <a:pt x="20218" y="673328"/>
                </a:lnTo>
                <a:lnTo>
                  <a:pt x="40424" y="673328"/>
                </a:lnTo>
                <a:lnTo>
                  <a:pt x="40424" y="686028"/>
                </a:lnTo>
                <a:lnTo>
                  <a:pt x="47167" y="686028"/>
                </a:lnTo>
                <a:lnTo>
                  <a:pt x="47167" y="698728"/>
                </a:lnTo>
                <a:lnTo>
                  <a:pt x="67373" y="698728"/>
                </a:lnTo>
                <a:lnTo>
                  <a:pt x="67373" y="711200"/>
                </a:lnTo>
                <a:lnTo>
                  <a:pt x="67373" y="723900"/>
                </a:lnTo>
                <a:lnTo>
                  <a:pt x="188658" y="723900"/>
                </a:lnTo>
                <a:lnTo>
                  <a:pt x="188658" y="711200"/>
                </a:lnTo>
                <a:close/>
              </a:path>
              <a:path w="916305" h="1079500">
                <a:moveTo>
                  <a:pt x="269506" y="914628"/>
                </a:moveTo>
                <a:lnTo>
                  <a:pt x="195389" y="914628"/>
                </a:lnTo>
                <a:lnTo>
                  <a:pt x="195389" y="927328"/>
                </a:lnTo>
                <a:lnTo>
                  <a:pt x="208864" y="927328"/>
                </a:lnTo>
                <a:lnTo>
                  <a:pt x="208864" y="952500"/>
                </a:lnTo>
                <a:lnTo>
                  <a:pt x="208864" y="965200"/>
                </a:lnTo>
                <a:lnTo>
                  <a:pt x="215607" y="965200"/>
                </a:lnTo>
                <a:lnTo>
                  <a:pt x="215607" y="990600"/>
                </a:lnTo>
                <a:lnTo>
                  <a:pt x="222338" y="990600"/>
                </a:lnTo>
                <a:lnTo>
                  <a:pt x="222338" y="1003300"/>
                </a:lnTo>
                <a:lnTo>
                  <a:pt x="222338" y="1016000"/>
                </a:lnTo>
                <a:lnTo>
                  <a:pt x="229082" y="1016000"/>
                </a:lnTo>
                <a:lnTo>
                  <a:pt x="229082" y="1041400"/>
                </a:lnTo>
                <a:lnTo>
                  <a:pt x="229082" y="1079500"/>
                </a:lnTo>
                <a:lnTo>
                  <a:pt x="235813" y="1079500"/>
                </a:lnTo>
                <a:lnTo>
                  <a:pt x="235813" y="1041400"/>
                </a:lnTo>
                <a:lnTo>
                  <a:pt x="242557" y="1041400"/>
                </a:lnTo>
                <a:lnTo>
                  <a:pt x="242557" y="1016000"/>
                </a:lnTo>
                <a:lnTo>
                  <a:pt x="242557" y="1003300"/>
                </a:lnTo>
                <a:lnTo>
                  <a:pt x="249288" y="1003300"/>
                </a:lnTo>
                <a:lnTo>
                  <a:pt x="249288" y="990600"/>
                </a:lnTo>
                <a:lnTo>
                  <a:pt x="249288" y="965200"/>
                </a:lnTo>
                <a:lnTo>
                  <a:pt x="256032" y="965200"/>
                </a:lnTo>
                <a:lnTo>
                  <a:pt x="256032" y="952500"/>
                </a:lnTo>
                <a:lnTo>
                  <a:pt x="262763" y="952500"/>
                </a:lnTo>
                <a:lnTo>
                  <a:pt x="262763" y="927328"/>
                </a:lnTo>
                <a:lnTo>
                  <a:pt x="269506" y="927328"/>
                </a:lnTo>
                <a:lnTo>
                  <a:pt x="269506" y="914628"/>
                </a:lnTo>
                <a:close/>
              </a:path>
              <a:path w="916305" h="1079500">
                <a:moveTo>
                  <a:pt x="471627" y="647928"/>
                </a:moveTo>
                <a:lnTo>
                  <a:pt x="316661" y="647928"/>
                </a:lnTo>
                <a:lnTo>
                  <a:pt x="316661" y="660628"/>
                </a:lnTo>
                <a:lnTo>
                  <a:pt x="303187" y="660628"/>
                </a:lnTo>
                <a:lnTo>
                  <a:pt x="303187" y="673328"/>
                </a:lnTo>
                <a:lnTo>
                  <a:pt x="296456" y="673328"/>
                </a:lnTo>
                <a:lnTo>
                  <a:pt x="296456" y="686028"/>
                </a:lnTo>
                <a:lnTo>
                  <a:pt x="289712" y="686028"/>
                </a:lnTo>
                <a:lnTo>
                  <a:pt x="289712" y="698728"/>
                </a:lnTo>
                <a:lnTo>
                  <a:pt x="282981" y="698728"/>
                </a:lnTo>
                <a:lnTo>
                  <a:pt x="282981" y="711428"/>
                </a:lnTo>
                <a:lnTo>
                  <a:pt x="269506" y="711428"/>
                </a:lnTo>
                <a:lnTo>
                  <a:pt x="269506" y="724128"/>
                </a:lnTo>
                <a:lnTo>
                  <a:pt x="262763" y="724128"/>
                </a:lnTo>
                <a:lnTo>
                  <a:pt x="262763" y="736828"/>
                </a:lnTo>
                <a:lnTo>
                  <a:pt x="249288" y="736828"/>
                </a:lnTo>
                <a:lnTo>
                  <a:pt x="249288" y="749528"/>
                </a:lnTo>
                <a:lnTo>
                  <a:pt x="202133" y="749528"/>
                </a:lnTo>
                <a:lnTo>
                  <a:pt x="202133" y="736828"/>
                </a:lnTo>
                <a:lnTo>
                  <a:pt x="195389" y="736828"/>
                </a:lnTo>
                <a:lnTo>
                  <a:pt x="195389" y="724128"/>
                </a:lnTo>
                <a:lnTo>
                  <a:pt x="80848" y="724128"/>
                </a:lnTo>
                <a:lnTo>
                  <a:pt x="80848" y="736828"/>
                </a:lnTo>
                <a:lnTo>
                  <a:pt x="94322" y="736828"/>
                </a:lnTo>
                <a:lnTo>
                  <a:pt x="94322" y="749528"/>
                </a:lnTo>
                <a:lnTo>
                  <a:pt x="107797" y="749528"/>
                </a:lnTo>
                <a:lnTo>
                  <a:pt x="107797" y="762228"/>
                </a:lnTo>
                <a:lnTo>
                  <a:pt x="114541" y="762228"/>
                </a:lnTo>
                <a:lnTo>
                  <a:pt x="114541" y="774928"/>
                </a:lnTo>
                <a:lnTo>
                  <a:pt x="128016" y="774928"/>
                </a:lnTo>
                <a:lnTo>
                  <a:pt x="128016" y="787400"/>
                </a:lnTo>
                <a:lnTo>
                  <a:pt x="128016" y="800100"/>
                </a:lnTo>
                <a:lnTo>
                  <a:pt x="148221" y="800100"/>
                </a:lnTo>
                <a:lnTo>
                  <a:pt x="148221" y="812800"/>
                </a:lnTo>
                <a:lnTo>
                  <a:pt x="148221" y="825500"/>
                </a:lnTo>
                <a:lnTo>
                  <a:pt x="161709" y="825500"/>
                </a:lnTo>
                <a:lnTo>
                  <a:pt x="161709" y="838200"/>
                </a:lnTo>
                <a:lnTo>
                  <a:pt x="168440" y="838200"/>
                </a:lnTo>
                <a:lnTo>
                  <a:pt x="168440" y="850900"/>
                </a:lnTo>
                <a:lnTo>
                  <a:pt x="175183" y="850900"/>
                </a:lnTo>
                <a:lnTo>
                  <a:pt x="175183" y="863600"/>
                </a:lnTo>
                <a:lnTo>
                  <a:pt x="181914" y="863600"/>
                </a:lnTo>
                <a:lnTo>
                  <a:pt x="181914" y="876300"/>
                </a:lnTo>
                <a:lnTo>
                  <a:pt x="181914" y="889000"/>
                </a:lnTo>
                <a:lnTo>
                  <a:pt x="188658" y="889000"/>
                </a:lnTo>
                <a:lnTo>
                  <a:pt x="188658" y="901700"/>
                </a:lnTo>
                <a:lnTo>
                  <a:pt x="188658" y="914400"/>
                </a:lnTo>
                <a:lnTo>
                  <a:pt x="276237" y="914400"/>
                </a:lnTo>
                <a:lnTo>
                  <a:pt x="276237" y="901700"/>
                </a:lnTo>
                <a:lnTo>
                  <a:pt x="282981" y="901700"/>
                </a:lnTo>
                <a:lnTo>
                  <a:pt x="282981" y="889000"/>
                </a:lnTo>
                <a:lnTo>
                  <a:pt x="282981" y="876300"/>
                </a:lnTo>
                <a:lnTo>
                  <a:pt x="289712" y="876300"/>
                </a:lnTo>
                <a:lnTo>
                  <a:pt x="289712" y="863600"/>
                </a:lnTo>
                <a:lnTo>
                  <a:pt x="303187" y="863600"/>
                </a:lnTo>
                <a:lnTo>
                  <a:pt x="303187" y="850900"/>
                </a:lnTo>
                <a:lnTo>
                  <a:pt x="303187" y="838200"/>
                </a:lnTo>
                <a:lnTo>
                  <a:pt x="303187" y="825500"/>
                </a:lnTo>
                <a:lnTo>
                  <a:pt x="316661" y="825500"/>
                </a:lnTo>
                <a:lnTo>
                  <a:pt x="316661" y="812800"/>
                </a:lnTo>
                <a:lnTo>
                  <a:pt x="323405" y="812800"/>
                </a:lnTo>
                <a:lnTo>
                  <a:pt x="323405" y="800100"/>
                </a:lnTo>
                <a:lnTo>
                  <a:pt x="336880" y="800100"/>
                </a:lnTo>
                <a:lnTo>
                  <a:pt x="336880" y="787400"/>
                </a:lnTo>
                <a:lnTo>
                  <a:pt x="343611" y="787400"/>
                </a:lnTo>
                <a:lnTo>
                  <a:pt x="343611" y="774928"/>
                </a:lnTo>
                <a:lnTo>
                  <a:pt x="357098" y="774928"/>
                </a:lnTo>
                <a:lnTo>
                  <a:pt x="357098" y="762228"/>
                </a:lnTo>
                <a:lnTo>
                  <a:pt x="363829" y="762228"/>
                </a:lnTo>
                <a:lnTo>
                  <a:pt x="363829" y="749528"/>
                </a:lnTo>
                <a:lnTo>
                  <a:pt x="370573" y="749528"/>
                </a:lnTo>
                <a:lnTo>
                  <a:pt x="370573" y="736828"/>
                </a:lnTo>
                <a:lnTo>
                  <a:pt x="384048" y="736828"/>
                </a:lnTo>
                <a:lnTo>
                  <a:pt x="384048" y="724128"/>
                </a:lnTo>
                <a:lnTo>
                  <a:pt x="390779" y="724128"/>
                </a:lnTo>
                <a:lnTo>
                  <a:pt x="390779" y="711428"/>
                </a:lnTo>
                <a:lnTo>
                  <a:pt x="404253" y="711428"/>
                </a:lnTo>
                <a:lnTo>
                  <a:pt x="404253" y="698728"/>
                </a:lnTo>
                <a:lnTo>
                  <a:pt x="417728" y="698728"/>
                </a:lnTo>
                <a:lnTo>
                  <a:pt x="417728" y="686028"/>
                </a:lnTo>
                <a:lnTo>
                  <a:pt x="431203" y="686028"/>
                </a:lnTo>
                <a:lnTo>
                  <a:pt x="431203" y="673328"/>
                </a:lnTo>
                <a:lnTo>
                  <a:pt x="458152" y="673328"/>
                </a:lnTo>
                <a:lnTo>
                  <a:pt x="458152" y="660628"/>
                </a:lnTo>
                <a:lnTo>
                  <a:pt x="471627" y="660628"/>
                </a:lnTo>
                <a:lnTo>
                  <a:pt x="471627" y="647928"/>
                </a:lnTo>
                <a:close/>
              </a:path>
              <a:path w="916305" h="1079500">
                <a:moveTo>
                  <a:pt x="916305" y="0"/>
                </a:moveTo>
                <a:lnTo>
                  <a:pt x="282981" y="0"/>
                </a:lnTo>
                <a:lnTo>
                  <a:pt x="282981" y="12700"/>
                </a:lnTo>
                <a:lnTo>
                  <a:pt x="296456" y="12700"/>
                </a:lnTo>
                <a:lnTo>
                  <a:pt x="296456" y="25400"/>
                </a:lnTo>
                <a:lnTo>
                  <a:pt x="303187" y="25400"/>
                </a:lnTo>
                <a:lnTo>
                  <a:pt x="303187" y="38100"/>
                </a:lnTo>
                <a:lnTo>
                  <a:pt x="309930" y="38100"/>
                </a:lnTo>
                <a:lnTo>
                  <a:pt x="309930" y="50800"/>
                </a:lnTo>
                <a:lnTo>
                  <a:pt x="323405" y="50800"/>
                </a:lnTo>
                <a:lnTo>
                  <a:pt x="323405" y="76200"/>
                </a:lnTo>
                <a:lnTo>
                  <a:pt x="336880" y="76200"/>
                </a:lnTo>
                <a:lnTo>
                  <a:pt x="336880" y="101600"/>
                </a:lnTo>
                <a:lnTo>
                  <a:pt x="343611" y="101600"/>
                </a:lnTo>
                <a:lnTo>
                  <a:pt x="343611" y="114300"/>
                </a:lnTo>
                <a:lnTo>
                  <a:pt x="350354" y="114300"/>
                </a:lnTo>
                <a:lnTo>
                  <a:pt x="350354" y="127000"/>
                </a:lnTo>
                <a:lnTo>
                  <a:pt x="357098" y="127000"/>
                </a:lnTo>
                <a:lnTo>
                  <a:pt x="357098" y="139700"/>
                </a:lnTo>
                <a:lnTo>
                  <a:pt x="363829" y="139700"/>
                </a:lnTo>
                <a:lnTo>
                  <a:pt x="363829" y="165100"/>
                </a:lnTo>
                <a:lnTo>
                  <a:pt x="370573" y="165100"/>
                </a:lnTo>
                <a:lnTo>
                  <a:pt x="370573" y="190500"/>
                </a:lnTo>
                <a:lnTo>
                  <a:pt x="377304" y="190500"/>
                </a:lnTo>
                <a:lnTo>
                  <a:pt x="377304" y="215900"/>
                </a:lnTo>
                <a:lnTo>
                  <a:pt x="384048" y="215900"/>
                </a:lnTo>
                <a:lnTo>
                  <a:pt x="384048" y="241300"/>
                </a:lnTo>
                <a:lnTo>
                  <a:pt x="390779" y="241300"/>
                </a:lnTo>
                <a:lnTo>
                  <a:pt x="390779" y="266700"/>
                </a:lnTo>
                <a:lnTo>
                  <a:pt x="397522" y="266700"/>
                </a:lnTo>
                <a:lnTo>
                  <a:pt x="397522" y="431800"/>
                </a:lnTo>
                <a:lnTo>
                  <a:pt x="390779" y="431800"/>
                </a:lnTo>
                <a:lnTo>
                  <a:pt x="390779" y="457200"/>
                </a:lnTo>
                <a:lnTo>
                  <a:pt x="384048" y="457200"/>
                </a:lnTo>
                <a:lnTo>
                  <a:pt x="384048" y="495300"/>
                </a:lnTo>
                <a:lnTo>
                  <a:pt x="377304" y="495300"/>
                </a:lnTo>
                <a:lnTo>
                  <a:pt x="377304" y="520700"/>
                </a:lnTo>
                <a:lnTo>
                  <a:pt x="370573" y="520700"/>
                </a:lnTo>
                <a:lnTo>
                  <a:pt x="370573" y="546100"/>
                </a:lnTo>
                <a:lnTo>
                  <a:pt x="821982" y="546100"/>
                </a:lnTo>
                <a:lnTo>
                  <a:pt x="821982" y="647700"/>
                </a:lnTo>
                <a:lnTo>
                  <a:pt x="808507" y="647700"/>
                </a:lnTo>
                <a:lnTo>
                  <a:pt x="808507" y="673100"/>
                </a:lnTo>
                <a:lnTo>
                  <a:pt x="801763" y="673100"/>
                </a:lnTo>
                <a:lnTo>
                  <a:pt x="801763" y="711200"/>
                </a:lnTo>
                <a:lnTo>
                  <a:pt x="795032" y="711200"/>
                </a:lnTo>
                <a:lnTo>
                  <a:pt x="795032" y="723900"/>
                </a:lnTo>
                <a:lnTo>
                  <a:pt x="788289" y="723900"/>
                </a:lnTo>
                <a:lnTo>
                  <a:pt x="788289" y="749300"/>
                </a:lnTo>
                <a:lnTo>
                  <a:pt x="781558" y="749300"/>
                </a:lnTo>
                <a:lnTo>
                  <a:pt x="781558" y="762000"/>
                </a:lnTo>
                <a:lnTo>
                  <a:pt x="774827" y="762000"/>
                </a:lnTo>
                <a:lnTo>
                  <a:pt x="774827" y="774700"/>
                </a:lnTo>
                <a:lnTo>
                  <a:pt x="768083" y="774700"/>
                </a:lnTo>
                <a:lnTo>
                  <a:pt x="768083" y="800100"/>
                </a:lnTo>
                <a:lnTo>
                  <a:pt x="747864" y="800100"/>
                </a:lnTo>
                <a:lnTo>
                  <a:pt x="747864" y="825500"/>
                </a:lnTo>
                <a:lnTo>
                  <a:pt x="741133" y="825500"/>
                </a:lnTo>
                <a:lnTo>
                  <a:pt x="741133" y="838200"/>
                </a:lnTo>
                <a:lnTo>
                  <a:pt x="734390" y="838200"/>
                </a:lnTo>
                <a:lnTo>
                  <a:pt x="734390" y="850900"/>
                </a:lnTo>
                <a:lnTo>
                  <a:pt x="727659" y="850900"/>
                </a:lnTo>
                <a:lnTo>
                  <a:pt x="727659" y="863600"/>
                </a:lnTo>
                <a:lnTo>
                  <a:pt x="720915" y="863600"/>
                </a:lnTo>
                <a:lnTo>
                  <a:pt x="720915" y="876300"/>
                </a:lnTo>
                <a:lnTo>
                  <a:pt x="714184" y="876300"/>
                </a:lnTo>
                <a:lnTo>
                  <a:pt x="714184" y="889000"/>
                </a:lnTo>
                <a:lnTo>
                  <a:pt x="700709" y="889000"/>
                </a:lnTo>
                <a:lnTo>
                  <a:pt x="700709" y="901700"/>
                </a:lnTo>
                <a:lnTo>
                  <a:pt x="916305" y="901700"/>
                </a:lnTo>
                <a:lnTo>
                  <a:pt x="916305" y="889000"/>
                </a:lnTo>
                <a:lnTo>
                  <a:pt x="916305" y="876300"/>
                </a:lnTo>
                <a:lnTo>
                  <a:pt x="916305" y="12700"/>
                </a:lnTo>
                <a:lnTo>
                  <a:pt x="916305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4" name="bg object 134"/>
          <p:cNvSpPr/>
          <p:nvPr/>
        </p:nvSpPr>
        <p:spPr>
          <a:xfrm>
            <a:off x="22273005" y="13488808"/>
            <a:ext cx="1135272" cy="114300"/>
          </a:xfrm>
          <a:custGeom>
            <a:avLst/>
            <a:gdLst/>
            <a:ahLst/>
            <a:cxnLst/>
            <a:rect l="l" t="t" r="r" b="b"/>
            <a:pathLst>
              <a:path w="902969" h="114300">
                <a:moveTo>
                  <a:pt x="316661" y="12471"/>
                </a:moveTo>
                <a:lnTo>
                  <a:pt x="309930" y="12471"/>
                </a:lnTo>
                <a:lnTo>
                  <a:pt x="309930" y="0"/>
                </a:lnTo>
                <a:lnTo>
                  <a:pt x="0" y="0"/>
                </a:lnTo>
                <a:lnTo>
                  <a:pt x="0" y="12700"/>
                </a:lnTo>
                <a:lnTo>
                  <a:pt x="40424" y="12700"/>
                </a:lnTo>
                <a:lnTo>
                  <a:pt x="40424" y="25171"/>
                </a:lnTo>
                <a:lnTo>
                  <a:pt x="87591" y="25171"/>
                </a:lnTo>
                <a:lnTo>
                  <a:pt x="87591" y="37871"/>
                </a:lnTo>
                <a:lnTo>
                  <a:pt x="316661" y="37871"/>
                </a:lnTo>
                <a:lnTo>
                  <a:pt x="316661" y="25171"/>
                </a:lnTo>
                <a:lnTo>
                  <a:pt x="316661" y="12471"/>
                </a:lnTo>
                <a:close/>
              </a:path>
              <a:path w="902969" h="114300">
                <a:moveTo>
                  <a:pt x="350354" y="75971"/>
                </a:moveTo>
                <a:lnTo>
                  <a:pt x="343623" y="75971"/>
                </a:lnTo>
                <a:lnTo>
                  <a:pt x="343623" y="63500"/>
                </a:lnTo>
                <a:lnTo>
                  <a:pt x="336880" y="63500"/>
                </a:lnTo>
                <a:lnTo>
                  <a:pt x="336880" y="50800"/>
                </a:lnTo>
                <a:lnTo>
                  <a:pt x="330136" y="50800"/>
                </a:lnTo>
                <a:lnTo>
                  <a:pt x="330136" y="38100"/>
                </a:lnTo>
                <a:lnTo>
                  <a:pt x="114541" y="38100"/>
                </a:lnTo>
                <a:lnTo>
                  <a:pt x="114541" y="50800"/>
                </a:lnTo>
                <a:lnTo>
                  <a:pt x="148221" y="50800"/>
                </a:lnTo>
                <a:lnTo>
                  <a:pt x="148221" y="63500"/>
                </a:lnTo>
                <a:lnTo>
                  <a:pt x="154965" y="63500"/>
                </a:lnTo>
                <a:lnTo>
                  <a:pt x="154965" y="76200"/>
                </a:lnTo>
                <a:lnTo>
                  <a:pt x="181914" y="76200"/>
                </a:lnTo>
                <a:lnTo>
                  <a:pt x="181914" y="88671"/>
                </a:lnTo>
                <a:lnTo>
                  <a:pt x="202133" y="88671"/>
                </a:lnTo>
                <a:lnTo>
                  <a:pt x="202133" y="101371"/>
                </a:lnTo>
                <a:lnTo>
                  <a:pt x="350354" y="101371"/>
                </a:lnTo>
                <a:lnTo>
                  <a:pt x="350354" y="88671"/>
                </a:lnTo>
                <a:lnTo>
                  <a:pt x="350354" y="75971"/>
                </a:lnTo>
                <a:close/>
              </a:path>
              <a:path w="902969" h="114300">
                <a:moveTo>
                  <a:pt x="734390" y="76200"/>
                </a:moveTo>
                <a:lnTo>
                  <a:pt x="552475" y="76200"/>
                </a:lnTo>
                <a:lnTo>
                  <a:pt x="552475" y="88900"/>
                </a:lnTo>
                <a:lnTo>
                  <a:pt x="545744" y="88900"/>
                </a:lnTo>
                <a:lnTo>
                  <a:pt x="545744" y="101600"/>
                </a:lnTo>
                <a:lnTo>
                  <a:pt x="539000" y="101600"/>
                </a:lnTo>
                <a:lnTo>
                  <a:pt x="539000" y="114300"/>
                </a:lnTo>
                <a:lnTo>
                  <a:pt x="693966" y="114300"/>
                </a:lnTo>
                <a:lnTo>
                  <a:pt x="693966" y="101600"/>
                </a:lnTo>
                <a:lnTo>
                  <a:pt x="707440" y="101600"/>
                </a:lnTo>
                <a:lnTo>
                  <a:pt x="707440" y="88900"/>
                </a:lnTo>
                <a:lnTo>
                  <a:pt x="734390" y="88900"/>
                </a:lnTo>
                <a:lnTo>
                  <a:pt x="734390" y="76200"/>
                </a:lnTo>
                <a:close/>
              </a:path>
              <a:path w="902969" h="114300">
                <a:moveTo>
                  <a:pt x="795032" y="38100"/>
                </a:moveTo>
                <a:lnTo>
                  <a:pt x="565950" y="38100"/>
                </a:lnTo>
                <a:lnTo>
                  <a:pt x="565950" y="50571"/>
                </a:lnTo>
                <a:lnTo>
                  <a:pt x="559219" y="50571"/>
                </a:lnTo>
                <a:lnTo>
                  <a:pt x="559219" y="63271"/>
                </a:lnTo>
                <a:lnTo>
                  <a:pt x="559219" y="75971"/>
                </a:lnTo>
                <a:lnTo>
                  <a:pt x="747864" y="75971"/>
                </a:lnTo>
                <a:lnTo>
                  <a:pt x="747864" y="63271"/>
                </a:lnTo>
                <a:lnTo>
                  <a:pt x="761352" y="63271"/>
                </a:lnTo>
                <a:lnTo>
                  <a:pt x="761352" y="50800"/>
                </a:lnTo>
                <a:lnTo>
                  <a:pt x="795032" y="50800"/>
                </a:lnTo>
                <a:lnTo>
                  <a:pt x="795032" y="38100"/>
                </a:lnTo>
                <a:close/>
              </a:path>
              <a:path w="902969" h="114300">
                <a:moveTo>
                  <a:pt x="902830" y="0"/>
                </a:moveTo>
                <a:lnTo>
                  <a:pt x="586168" y="0"/>
                </a:lnTo>
                <a:lnTo>
                  <a:pt x="586168" y="12471"/>
                </a:lnTo>
                <a:lnTo>
                  <a:pt x="579437" y="12471"/>
                </a:lnTo>
                <a:lnTo>
                  <a:pt x="579437" y="25171"/>
                </a:lnTo>
                <a:lnTo>
                  <a:pt x="579437" y="37871"/>
                </a:lnTo>
                <a:lnTo>
                  <a:pt x="815251" y="37871"/>
                </a:lnTo>
                <a:lnTo>
                  <a:pt x="815251" y="25171"/>
                </a:lnTo>
                <a:lnTo>
                  <a:pt x="869149" y="25171"/>
                </a:lnTo>
                <a:lnTo>
                  <a:pt x="869149" y="12700"/>
                </a:lnTo>
                <a:lnTo>
                  <a:pt x="902830" y="12700"/>
                </a:lnTo>
                <a:lnTo>
                  <a:pt x="902830" y="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5" name="bg object 135"/>
          <p:cNvSpPr/>
          <p:nvPr/>
        </p:nvSpPr>
        <p:spPr>
          <a:xfrm>
            <a:off x="24839679" y="13329829"/>
            <a:ext cx="296991" cy="222250"/>
          </a:xfrm>
          <a:custGeom>
            <a:avLst/>
            <a:gdLst/>
            <a:ahLst/>
            <a:cxnLst/>
            <a:rect l="l" t="t" r="r" b="b"/>
            <a:pathLst>
              <a:path w="236219" h="222250">
                <a:moveTo>
                  <a:pt x="235813" y="74930"/>
                </a:moveTo>
                <a:lnTo>
                  <a:pt x="229082" y="74930"/>
                </a:lnTo>
                <a:lnTo>
                  <a:pt x="229082" y="67310"/>
                </a:lnTo>
                <a:lnTo>
                  <a:pt x="222338" y="67310"/>
                </a:lnTo>
                <a:lnTo>
                  <a:pt x="222338" y="60960"/>
                </a:lnTo>
                <a:lnTo>
                  <a:pt x="215607" y="60960"/>
                </a:lnTo>
                <a:lnTo>
                  <a:pt x="215607" y="54610"/>
                </a:lnTo>
                <a:lnTo>
                  <a:pt x="215607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0320"/>
                </a:lnTo>
                <a:lnTo>
                  <a:pt x="188658" y="20320"/>
                </a:lnTo>
                <a:lnTo>
                  <a:pt x="188658" y="13970"/>
                </a:lnTo>
                <a:lnTo>
                  <a:pt x="175183" y="13970"/>
                </a:lnTo>
                <a:lnTo>
                  <a:pt x="175183" y="7620"/>
                </a:lnTo>
                <a:lnTo>
                  <a:pt x="161709" y="7620"/>
                </a:lnTo>
                <a:lnTo>
                  <a:pt x="161709" y="0"/>
                </a:lnTo>
                <a:lnTo>
                  <a:pt x="80860" y="0"/>
                </a:lnTo>
                <a:lnTo>
                  <a:pt x="80860" y="7620"/>
                </a:lnTo>
                <a:lnTo>
                  <a:pt x="60642" y="7620"/>
                </a:lnTo>
                <a:lnTo>
                  <a:pt x="60642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36" y="20320"/>
                </a:lnTo>
                <a:lnTo>
                  <a:pt x="40436" y="34290"/>
                </a:lnTo>
                <a:lnTo>
                  <a:pt x="26962" y="34290"/>
                </a:lnTo>
                <a:lnTo>
                  <a:pt x="26962" y="40640"/>
                </a:lnTo>
                <a:lnTo>
                  <a:pt x="20218" y="4064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13474" y="67310"/>
                </a:lnTo>
                <a:lnTo>
                  <a:pt x="6743" y="67310"/>
                </a:lnTo>
                <a:lnTo>
                  <a:pt x="6743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43" y="142240"/>
                </a:lnTo>
                <a:lnTo>
                  <a:pt x="6743" y="154940"/>
                </a:lnTo>
                <a:lnTo>
                  <a:pt x="20218" y="154940"/>
                </a:lnTo>
                <a:lnTo>
                  <a:pt x="20218" y="162560"/>
                </a:lnTo>
                <a:lnTo>
                  <a:pt x="20218" y="168910"/>
                </a:lnTo>
                <a:lnTo>
                  <a:pt x="26962" y="168910"/>
                </a:lnTo>
                <a:lnTo>
                  <a:pt x="26962" y="181610"/>
                </a:lnTo>
                <a:lnTo>
                  <a:pt x="26962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7167" y="195580"/>
                </a:lnTo>
                <a:lnTo>
                  <a:pt x="47167" y="201930"/>
                </a:lnTo>
                <a:lnTo>
                  <a:pt x="60642" y="201930"/>
                </a:lnTo>
                <a:lnTo>
                  <a:pt x="60642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60" y="215900"/>
                </a:lnTo>
                <a:lnTo>
                  <a:pt x="80860" y="222250"/>
                </a:lnTo>
                <a:lnTo>
                  <a:pt x="154965" y="222250"/>
                </a:lnTo>
                <a:lnTo>
                  <a:pt x="154965" y="215900"/>
                </a:lnTo>
                <a:lnTo>
                  <a:pt x="175183" y="215900"/>
                </a:lnTo>
                <a:lnTo>
                  <a:pt x="175183" y="209550"/>
                </a:lnTo>
                <a:lnTo>
                  <a:pt x="175183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15607" y="18161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9082" y="162560"/>
                </a:lnTo>
                <a:lnTo>
                  <a:pt x="229082" y="154940"/>
                </a:lnTo>
                <a:lnTo>
                  <a:pt x="229082" y="142240"/>
                </a:lnTo>
                <a:lnTo>
                  <a:pt x="235813" y="142240"/>
                </a:lnTo>
                <a:lnTo>
                  <a:pt x="235813" y="7493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6" name="bg object 136"/>
          <p:cNvSpPr/>
          <p:nvPr/>
        </p:nvSpPr>
        <p:spPr>
          <a:xfrm>
            <a:off x="24034945" y="13350149"/>
            <a:ext cx="288209" cy="228600"/>
          </a:xfrm>
          <a:custGeom>
            <a:avLst/>
            <a:gdLst/>
            <a:ahLst/>
            <a:cxnLst/>
            <a:rect l="l" t="t" r="r" b="b"/>
            <a:pathLst>
              <a:path w="229234" h="228600">
                <a:moveTo>
                  <a:pt x="229082" y="93980"/>
                </a:moveTo>
                <a:lnTo>
                  <a:pt x="222338" y="93980"/>
                </a:lnTo>
                <a:lnTo>
                  <a:pt x="222338" y="67310"/>
                </a:lnTo>
                <a:lnTo>
                  <a:pt x="215607" y="67310"/>
                </a:lnTo>
                <a:lnTo>
                  <a:pt x="215607" y="54610"/>
                </a:lnTo>
                <a:lnTo>
                  <a:pt x="215607" y="46990"/>
                </a:lnTo>
                <a:lnTo>
                  <a:pt x="202133" y="46990"/>
                </a:lnTo>
                <a:lnTo>
                  <a:pt x="202133" y="40640"/>
                </a:lnTo>
                <a:lnTo>
                  <a:pt x="202133" y="34290"/>
                </a:lnTo>
                <a:lnTo>
                  <a:pt x="195389" y="34290"/>
                </a:lnTo>
                <a:lnTo>
                  <a:pt x="195389" y="26670"/>
                </a:lnTo>
                <a:lnTo>
                  <a:pt x="181914" y="2667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61709" y="13970"/>
                </a:lnTo>
                <a:lnTo>
                  <a:pt x="161709" y="6350"/>
                </a:lnTo>
                <a:lnTo>
                  <a:pt x="148234" y="6350"/>
                </a:lnTo>
                <a:lnTo>
                  <a:pt x="148234" y="0"/>
                </a:lnTo>
                <a:lnTo>
                  <a:pt x="74117" y="0"/>
                </a:lnTo>
                <a:lnTo>
                  <a:pt x="74117" y="6350"/>
                </a:lnTo>
                <a:lnTo>
                  <a:pt x="74117" y="13970"/>
                </a:lnTo>
                <a:lnTo>
                  <a:pt x="60642" y="13970"/>
                </a:lnTo>
                <a:lnTo>
                  <a:pt x="60642" y="20320"/>
                </a:lnTo>
                <a:lnTo>
                  <a:pt x="47167" y="20320"/>
                </a:lnTo>
                <a:lnTo>
                  <a:pt x="47167" y="26670"/>
                </a:lnTo>
                <a:lnTo>
                  <a:pt x="40424" y="26670"/>
                </a:lnTo>
                <a:lnTo>
                  <a:pt x="40424" y="34290"/>
                </a:lnTo>
                <a:lnTo>
                  <a:pt x="33693" y="34290"/>
                </a:lnTo>
                <a:lnTo>
                  <a:pt x="33693" y="40640"/>
                </a:lnTo>
                <a:lnTo>
                  <a:pt x="26949" y="40640"/>
                </a:lnTo>
                <a:lnTo>
                  <a:pt x="26949" y="46990"/>
                </a:lnTo>
                <a:lnTo>
                  <a:pt x="20218" y="4699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7310"/>
                </a:lnTo>
                <a:lnTo>
                  <a:pt x="6743" y="67310"/>
                </a:lnTo>
                <a:lnTo>
                  <a:pt x="6743" y="93980"/>
                </a:lnTo>
                <a:lnTo>
                  <a:pt x="6743" y="101600"/>
                </a:lnTo>
                <a:lnTo>
                  <a:pt x="0" y="101600"/>
                </a:lnTo>
                <a:lnTo>
                  <a:pt x="0" y="142240"/>
                </a:lnTo>
                <a:lnTo>
                  <a:pt x="0" y="148590"/>
                </a:lnTo>
                <a:lnTo>
                  <a:pt x="6743" y="148590"/>
                </a:lnTo>
                <a:lnTo>
                  <a:pt x="6743" y="161290"/>
                </a:lnTo>
                <a:lnTo>
                  <a:pt x="13474" y="161290"/>
                </a:lnTo>
                <a:lnTo>
                  <a:pt x="13474" y="168910"/>
                </a:lnTo>
                <a:lnTo>
                  <a:pt x="13474" y="175260"/>
                </a:lnTo>
                <a:lnTo>
                  <a:pt x="20218" y="175260"/>
                </a:lnTo>
                <a:lnTo>
                  <a:pt x="20218" y="181610"/>
                </a:lnTo>
                <a:lnTo>
                  <a:pt x="26949" y="18161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40424" y="209550"/>
                </a:lnTo>
                <a:lnTo>
                  <a:pt x="47167" y="209550"/>
                </a:lnTo>
                <a:lnTo>
                  <a:pt x="47167" y="215900"/>
                </a:lnTo>
                <a:lnTo>
                  <a:pt x="53911" y="215900"/>
                </a:lnTo>
                <a:lnTo>
                  <a:pt x="53911" y="222250"/>
                </a:lnTo>
                <a:lnTo>
                  <a:pt x="74117" y="222250"/>
                </a:lnTo>
                <a:lnTo>
                  <a:pt x="74117" y="228600"/>
                </a:lnTo>
                <a:lnTo>
                  <a:pt x="154965" y="228600"/>
                </a:lnTo>
                <a:lnTo>
                  <a:pt x="154965" y="222250"/>
                </a:lnTo>
                <a:lnTo>
                  <a:pt x="168440" y="222250"/>
                </a:lnTo>
                <a:lnTo>
                  <a:pt x="168440" y="215900"/>
                </a:lnTo>
                <a:lnTo>
                  <a:pt x="181914" y="215900"/>
                </a:lnTo>
                <a:lnTo>
                  <a:pt x="181914" y="209550"/>
                </a:lnTo>
                <a:lnTo>
                  <a:pt x="188658" y="209550"/>
                </a:lnTo>
                <a:lnTo>
                  <a:pt x="188658" y="201930"/>
                </a:lnTo>
                <a:lnTo>
                  <a:pt x="195389" y="201930"/>
                </a:lnTo>
                <a:lnTo>
                  <a:pt x="195389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1610"/>
                </a:lnTo>
                <a:lnTo>
                  <a:pt x="208864" y="175260"/>
                </a:lnTo>
                <a:lnTo>
                  <a:pt x="215607" y="17526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61290"/>
                </a:lnTo>
                <a:lnTo>
                  <a:pt x="222338" y="148590"/>
                </a:lnTo>
                <a:lnTo>
                  <a:pt x="222338" y="142240"/>
                </a:lnTo>
                <a:lnTo>
                  <a:pt x="229082" y="142240"/>
                </a:lnTo>
                <a:lnTo>
                  <a:pt x="229082" y="101600"/>
                </a:lnTo>
                <a:lnTo>
                  <a:pt x="229082" y="939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7" name="bg object 137"/>
          <p:cNvSpPr/>
          <p:nvPr/>
        </p:nvSpPr>
        <p:spPr>
          <a:xfrm>
            <a:off x="24187432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4" h="222250">
                <a:moveTo>
                  <a:pt x="229069" y="67310"/>
                </a:moveTo>
                <a:lnTo>
                  <a:pt x="222338" y="67310"/>
                </a:lnTo>
                <a:lnTo>
                  <a:pt x="222338" y="60960"/>
                </a:lnTo>
                <a:lnTo>
                  <a:pt x="222338" y="54610"/>
                </a:lnTo>
                <a:lnTo>
                  <a:pt x="215595" y="54610"/>
                </a:lnTo>
                <a:lnTo>
                  <a:pt x="215595" y="46990"/>
                </a:lnTo>
                <a:lnTo>
                  <a:pt x="215595" y="40640"/>
                </a:lnTo>
                <a:lnTo>
                  <a:pt x="208864" y="40640"/>
                </a:lnTo>
                <a:lnTo>
                  <a:pt x="208864" y="34290"/>
                </a:lnTo>
                <a:lnTo>
                  <a:pt x="202120" y="34290"/>
                </a:lnTo>
                <a:lnTo>
                  <a:pt x="202120" y="27940"/>
                </a:lnTo>
                <a:lnTo>
                  <a:pt x="188645" y="27940"/>
                </a:lnTo>
                <a:lnTo>
                  <a:pt x="188645" y="20320"/>
                </a:lnTo>
                <a:lnTo>
                  <a:pt x="181914" y="20320"/>
                </a:lnTo>
                <a:lnTo>
                  <a:pt x="181914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54965" y="7620"/>
                </a:lnTo>
                <a:lnTo>
                  <a:pt x="154965" y="0"/>
                </a:lnTo>
                <a:lnTo>
                  <a:pt x="87579" y="0"/>
                </a:lnTo>
                <a:lnTo>
                  <a:pt x="87579" y="7620"/>
                </a:lnTo>
                <a:lnTo>
                  <a:pt x="60629" y="7620"/>
                </a:lnTo>
                <a:lnTo>
                  <a:pt x="60629" y="13970"/>
                </a:lnTo>
                <a:lnTo>
                  <a:pt x="40424" y="13970"/>
                </a:lnTo>
                <a:lnTo>
                  <a:pt x="40424" y="20320"/>
                </a:lnTo>
                <a:lnTo>
                  <a:pt x="33680" y="20320"/>
                </a:lnTo>
                <a:lnTo>
                  <a:pt x="33680" y="27940"/>
                </a:lnTo>
                <a:lnTo>
                  <a:pt x="33680" y="34290"/>
                </a:lnTo>
                <a:lnTo>
                  <a:pt x="26949" y="34290"/>
                </a:lnTo>
                <a:lnTo>
                  <a:pt x="26949" y="40640"/>
                </a:lnTo>
                <a:lnTo>
                  <a:pt x="20205" y="40640"/>
                </a:lnTo>
                <a:lnTo>
                  <a:pt x="20205" y="46990"/>
                </a:lnTo>
                <a:lnTo>
                  <a:pt x="13474" y="46990"/>
                </a:lnTo>
                <a:lnTo>
                  <a:pt x="13474" y="54610"/>
                </a:lnTo>
                <a:lnTo>
                  <a:pt x="13474" y="60960"/>
                </a:lnTo>
                <a:lnTo>
                  <a:pt x="6731" y="60960"/>
                </a:lnTo>
                <a:lnTo>
                  <a:pt x="6731" y="67310"/>
                </a:lnTo>
                <a:lnTo>
                  <a:pt x="6731" y="74930"/>
                </a:lnTo>
                <a:lnTo>
                  <a:pt x="0" y="74930"/>
                </a:lnTo>
                <a:lnTo>
                  <a:pt x="0" y="142240"/>
                </a:lnTo>
                <a:lnTo>
                  <a:pt x="6731" y="142240"/>
                </a:lnTo>
                <a:lnTo>
                  <a:pt x="6731" y="154940"/>
                </a:lnTo>
                <a:lnTo>
                  <a:pt x="6731" y="162560"/>
                </a:lnTo>
                <a:lnTo>
                  <a:pt x="13474" y="162560"/>
                </a:lnTo>
                <a:lnTo>
                  <a:pt x="13474" y="168910"/>
                </a:lnTo>
                <a:lnTo>
                  <a:pt x="20205" y="168910"/>
                </a:lnTo>
                <a:lnTo>
                  <a:pt x="20205" y="175260"/>
                </a:lnTo>
                <a:lnTo>
                  <a:pt x="26949" y="17526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80" y="189230"/>
                </a:lnTo>
                <a:lnTo>
                  <a:pt x="33680" y="195580"/>
                </a:lnTo>
                <a:lnTo>
                  <a:pt x="47155" y="195580"/>
                </a:lnTo>
                <a:lnTo>
                  <a:pt x="47155" y="201930"/>
                </a:lnTo>
                <a:lnTo>
                  <a:pt x="47155" y="209550"/>
                </a:lnTo>
                <a:lnTo>
                  <a:pt x="60629" y="209550"/>
                </a:lnTo>
                <a:lnTo>
                  <a:pt x="60629" y="215900"/>
                </a:lnTo>
                <a:lnTo>
                  <a:pt x="87579" y="215900"/>
                </a:lnTo>
                <a:lnTo>
                  <a:pt x="87579" y="222250"/>
                </a:lnTo>
                <a:lnTo>
                  <a:pt x="148221" y="222250"/>
                </a:lnTo>
                <a:lnTo>
                  <a:pt x="148221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1914" y="209550"/>
                </a:lnTo>
                <a:lnTo>
                  <a:pt x="181914" y="201930"/>
                </a:lnTo>
                <a:lnTo>
                  <a:pt x="195376" y="201930"/>
                </a:lnTo>
                <a:lnTo>
                  <a:pt x="195376" y="195580"/>
                </a:lnTo>
                <a:lnTo>
                  <a:pt x="202120" y="195580"/>
                </a:lnTo>
                <a:lnTo>
                  <a:pt x="202120" y="189230"/>
                </a:lnTo>
                <a:lnTo>
                  <a:pt x="202120" y="182880"/>
                </a:lnTo>
                <a:lnTo>
                  <a:pt x="215595" y="182880"/>
                </a:lnTo>
                <a:lnTo>
                  <a:pt x="215595" y="175260"/>
                </a:lnTo>
                <a:lnTo>
                  <a:pt x="215595" y="168910"/>
                </a:lnTo>
                <a:lnTo>
                  <a:pt x="222338" y="168910"/>
                </a:lnTo>
                <a:lnTo>
                  <a:pt x="222338" y="162560"/>
                </a:lnTo>
                <a:lnTo>
                  <a:pt x="222338" y="154940"/>
                </a:lnTo>
                <a:lnTo>
                  <a:pt x="229069" y="154940"/>
                </a:lnTo>
                <a:lnTo>
                  <a:pt x="229069" y="142240"/>
                </a:lnTo>
                <a:lnTo>
                  <a:pt x="229069" y="74930"/>
                </a:lnTo>
                <a:lnTo>
                  <a:pt x="229069" y="6731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8" name="bg object 138"/>
          <p:cNvSpPr/>
          <p:nvPr/>
        </p:nvSpPr>
        <p:spPr>
          <a:xfrm>
            <a:off x="24704149" y="13707019"/>
            <a:ext cx="288209" cy="222250"/>
          </a:xfrm>
          <a:custGeom>
            <a:avLst/>
            <a:gdLst/>
            <a:ahLst/>
            <a:cxnLst/>
            <a:rect l="l" t="t" r="r" b="b"/>
            <a:pathLst>
              <a:path w="229234" h="222250">
                <a:moveTo>
                  <a:pt x="229082" y="81280"/>
                </a:moveTo>
                <a:lnTo>
                  <a:pt x="222338" y="81280"/>
                </a:lnTo>
                <a:lnTo>
                  <a:pt x="222338" y="60960"/>
                </a:lnTo>
                <a:lnTo>
                  <a:pt x="215607" y="60960"/>
                </a:lnTo>
                <a:lnTo>
                  <a:pt x="215607" y="54610"/>
                </a:lnTo>
                <a:lnTo>
                  <a:pt x="215607" y="46990"/>
                </a:lnTo>
                <a:lnTo>
                  <a:pt x="208864" y="46990"/>
                </a:lnTo>
                <a:lnTo>
                  <a:pt x="208864" y="34290"/>
                </a:lnTo>
                <a:lnTo>
                  <a:pt x="195389" y="34290"/>
                </a:lnTo>
                <a:lnTo>
                  <a:pt x="195389" y="27940"/>
                </a:lnTo>
                <a:lnTo>
                  <a:pt x="188658" y="27940"/>
                </a:lnTo>
                <a:lnTo>
                  <a:pt x="188658" y="20320"/>
                </a:lnTo>
                <a:lnTo>
                  <a:pt x="188658" y="13970"/>
                </a:lnTo>
                <a:lnTo>
                  <a:pt x="175171" y="13970"/>
                </a:lnTo>
                <a:lnTo>
                  <a:pt x="175171" y="7620"/>
                </a:lnTo>
                <a:lnTo>
                  <a:pt x="161696" y="7620"/>
                </a:lnTo>
                <a:lnTo>
                  <a:pt x="161696" y="0"/>
                </a:lnTo>
                <a:lnTo>
                  <a:pt x="80848" y="0"/>
                </a:lnTo>
                <a:lnTo>
                  <a:pt x="80848" y="7620"/>
                </a:lnTo>
                <a:lnTo>
                  <a:pt x="67373" y="7620"/>
                </a:lnTo>
                <a:lnTo>
                  <a:pt x="67373" y="13970"/>
                </a:lnTo>
                <a:lnTo>
                  <a:pt x="53898" y="13970"/>
                </a:lnTo>
                <a:lnTo>
                  <a:pt x="53898" y="20320"/>
                </a:lnTo>
                <a:lnTo>
                  <a:pt x="40424" y="20320"/>
                </a:lnTo>
                <a:lnTo>
                  <a:pt x="40424" y="27940"/>
                </a:lnTo>
                <a:lnTo>
                  <a:pt x="33693" y="27940"/>
                </a:lnTo>
                <a:lnTo>
                  <a:pt x="33693" y="34290"/>
                </a:lnTo>
                <a:lnTo>
                  <a:pt x="20218" y="34290"/>
                </a:lnTo>
                <a:lnTo>
                  <a:pt x="20218" y="46990"/>
                </a:lnTo>
                <a:lnTo>
                  <a:pt x="20218" y="54610"/>
                </a:lnTo>
                <a:lnTo>
                  <a:pt x="13474" y="54610"/>
                </a:lnTo>
                <a:lnTo>
                  <a:pt x="13474" y="60960"/>
                </a:lnTo>
                <a:lnTo>
                  <a:pt x="6743" y="60960"/>
                </a:lnTo>
                <a:lnTo>
                  <a:pt x="6743" y="81280"/>
                </a:lnTo>
                <a:lnTo>
                  <a:pt x="0" y="81280"/>
                </a:lnTo>
                <a:lnTo>
                  <a:pt x="0" y="142240"/>
                </a:lnTo>
                <a:lnTo>
                  <a:pt x="6743" y="142240"/>
                </a:lnTo>
                <a:lnTo>
                  <a:pt x="6743" y="148590"/>
                </a:lnTo>
                <a:lnTo>
                  <a:pt x="13474" y="148590"/>
                </a:lnTo>
                <a:lnTo>
                  <a:pt x="13474" y="154940"/>
                </a:lnTo>
                <a:lnTo>
                  <a:pt x="13474" y="168910"/>
                </a:lnTo>
                <a:lnTo>
                  <a:pt x="20218" y="168910"/>
                </a:lnTo>
                <a:lnTo>
                  <a:pt x="20218" y="175260"/>
                </a:lnTo>
                <a:lnTo>
                  <a:pt x="20218" y="182880"/>
                </a:lnTo>
                <a:lnTo>
                  <a:pt x="26949" y="182880"/>
                </a:lnTo>
                <a:lnTo>
                  <a:pt x="26949" y="189230"/>
                </a:lnTo>
                <a:lnTo>
                  <a:pt x="33693" y="189230"/>
                </a:lnTo>
                <a:lnTo>
                  <a:pt x="33693" y="195580"/>
                </a:lnTo>
                <a:lnTo>
                  <a:pt x="40424" y="195580"/>
                </a:lnTo>
                <a:lnTo>
                  <a:pt x="40424" y="201930"/>
                </a:lnTo>
                <a:lnTo>
                  <a:pt x="53898" y="201930"/>
                </a:lnTo>
                <a:lnTo>
                  <a:pt x="53898" y="209550"/>
                </a:lnTo>
                <a:lnTo>
                  <a:pt x="67373" y="209550"/>
                </a:lnTo>
                <a:lnTo>
                  <a:pt x="67373" y="215900"/>
                </a:lnTo>
                <a:lnTo>
                  <a:pt x="80848" y="215900"/>
                </a:lnTo>
                <a:lnTo>
                  <a:pt x="80848" y="222250"/>
                </a:lnTo>
                <a:lnTo>
                  <a:pt x="141490" y="222250"/>
                </a:lnTo>
                <a:lnTo>
                  <a:pt x="141490" y="215900"/>
                </a:lnTo>
                <a:lnTo>
                  <a:pt x="168440" y="215900"/>
                </a:lnTo>
                <a:lnTo>
                  <a:pt x="168440" y="209550"/>
                </a:lnTo>
                <a:lnTo>
                  <a:pt x="188658" y="209550"/>
                </a:lnTo>
                <a:lnTo>
                  <a:pt x="188658" y="201930"/>
                </a:lnTo>
                <a:lnTo>
                  <a:pt x="188658" y="195580"/>
                </a:lnTo>
                <a:lnTo>
                  <a:pt x="202133" y="195580"/>
                </a:lnTo>
                <a:lnTo>
                  <a:pt x="202133" y="189230"/>
                </a:lnTo>
                <a:lnTo>
                  <a:pt x="208864" y="189230"/>
                </a:lnTo>
                <a:lnTo>
                  <a:pt x="208864" y="182880"/>
                </a:lnTo>
                <a:lnTo>
                  <a:pt x="208864" y="175260"/>
                </a:lnTo>
                <a:lnTo>
                  <a:pt x="215607" y="175260"/>
                </a:lnTo>
                <a:lnTo>
                  <a:pt x="215607" y="168910"/>
                </a:lnTo>
                <a:lnTo>
                  <a:pt x="222338" y="168910"/>
                </a:lnTo>
                <a:lnTo>
                  <a:pt x="222338" y="154940"/>
                </a:lnTo>
                <a:lnTo>
                  <a:pt x="229082" y="154940"/>
                </a:lnTo>
                <a:lnTo>
                  <a:pt x="229082" y="148590"/>
                </a:lnTo>
                <a:lnTo>
                  <a:pt x="229082" y="142240"/>
                </a:lnTo>
                <a:lnTo>
                  <a:pt x="229082" y="8128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39" name="bg object 139"/>
          <p:cNvSpPr/>
          <p:nvPr/>
        </p:nvSpPr>
        <p:spPr>
          <a:xfrm>
            <a:off x="24450031" y="13122821"/>
            <a:ext cx="280225" cy="227329"/>
          </a:xfrm>
          <a:custGeom>
            <a:avLst/>
            <a:gdLst/>
            <a:ahLst/>
            <a:cxnLst/>
            <a:rect l="l" t="t" r="r" b="b"/>
            <a:pathLst>
              <a:path w="222884" h="227330">
                <a:moveTo>
                  <a:pt x="222338" y="72390"/>
                </a:moveTo>
                <a:lnTo>
                  <a:pt x="215595" y="72390"/>
                </a:lnTo>
                <a:lnTo>
                  <a:pt x="215595" y="66040"/>
                </a:lnTo>
                <a:lnTo>
                  <a:pt x="215595" y="58420"/>
                </a:lnTo>
                <a:lnTo>
                  <a:pt x="208864" y="58420"/>
                </a:lnTo>
                <a:lnTo>
                  <a:pt x="208864" y="52070"/>
                </a:lnTo>
                <a:lnTo>
                  <a:pt x="202120" y="52070"/>
                </a:lnTo>
                <a:lnTo>
                  <a:pt x="202120" y="45720"/>
                </a:lnTo>
                <a:lnTo>
                  <a:pt x="202120" y="39370"/>
                </a:lnTo>
                <a:lnTo>
                  <a:pt x="195389" y="39370"/>
                </a:lnTo>
                <a:lnTo>
                  <a:pt x="195389" y="31750"/>
                </a:lnTo>
                <a:lnTo>
                  <a:pt x="188645" y="31750"/>
                </a:lnTo>
                <a:lnTo>
                  <a:pt x="188645" y="25400"/>
                </a:lnTo>
                <a:lnTo>
                  <a:pt x="175171" y="25400"/>
                </a:lnTo>
                <a:lnTo>
                  <a:pt x="175171" y="11430"/>
                </a:lnTo>
                <a:lnTo>
                  <a:pt x="175171" y="5080"/>
                </a:lnTo>
                <a:lnTo>
                  <a:pt x="154952" y="5080"/>
                </a:lnTo>
                <a:lnTo>
                  <a:pt x="154952" y="0"/>
                </a:lnTo>
                <a:lnTo>
                  <a:pt x="94322" y="0"/>
                </a:lnTo>
                <a:lnTo>
                  <a:pt x="94322" y="5080"/>
                </a:lnTo>
                <a:lnTo>
                  <a:pt x="67373" y="5080"/>
                </a:lnTo>
                <a:lnTo>
                  <a:pt x="67373" y="11430"/>
                </a:lnTo>
                <a:lnTo>
                  <a:pt x="47155" y="11430"/>
                </a:lnTo>
                <a:lnTo>
                  <a:pt x="47155" y="25400"/>
                </a:lnTo>
                <a:lnTo>
                  <a:pt x="33680" y="25400"/>
                </a:lnTo>
                <a:lnTo>
                  <a:pt x="33680" y="31750"/>
                </a:lnTo>
                <a:lnTo>
                  <a:pt x="26949" y="31750"/>
                </a:lnTo>
                <a:lnTo>
                  <a:pt x="26949" y="39370"/>
                </a:lnTo>
                <a:lnTo>
                  <a:pt x="20205" y="39370"/>
                </a:lnTo>
                <a:lnTo>
                  <a:pt x="20205" y="45720"/>
                </a:lnTo>
                <a:lnTo>
                  <a:pt x="13474" y="45720"/>
                </a:lnTo>
                <a:lnTo>
                  <a:pt x="13474" y="52070"/>
                </a:lnTo>
                <a:lnTo>
                  <a:pt x="13474" y="58420"/>
                </a:lnTo>
                <a:lnTo>
                  <a:pt x="13474" y="66040"/>
                </a:lnTo>
                <a:lnTo>
                  <a:pt x="6731" y="66040"/>
                </a:lnTo>
                <a:lnTo>
                  <a:pt x="6731" y="72390"/>
                </a:lnTo>
                <a:lnTo>
                  <a:pt x="6731" y="78740"/>
                </a:lnTo>
                <a:lnTo>
                  <a:pt x="0" y="78740"/>
                </a:lnTo>
                <a:lnTo>
                  <a:pt x="0" y="133350"/>
                </a:lnTo>
                <a:lnTo>
                  <a:pt x="6731" y="133350"/>
                </a:lnTo>
                <a:lnTo>
                  <a:pt x="6731" y="160020"/>
                </a:lnTo>
                <a:lnTo>
                  <a:pt x="6731" y="166370"/>
                </a:lnTo>
                <a:lnTo>
                  <a:pt x="13474" y="166370"/>
                </a:lnTo>
                <a:lnTo>
                  <a:pt x="13474" y="173990"/>
                </a:lnTo>
                <a:lnTo>
                  <a:pt x="13474" y="180340"/>
                </a:lnTo>
                <a:lnTo>
                  <a:pt x="20205" y="180340"/>
                </a:lnTo>
                <a:lnTo>
                  <a:pt x="20205" y="186690"/>
                </a:lnTo>
                <a:lnTo>
                  <a:pt x="26949" y="186690"/>
                </a:lnTo>
                <a:lnTo>
                  <a:pt x="26949" y="194310"/>
                </a:lnTo>
                <a:lnTo>
                  <a:pt x="26949" y="200660"/>
                </a:lnTo>
                <a:lnTo>
                  <a:pt x="47155" y="200660"/>
                </a:lnTo>
                <a:lnTo>
                  <a:pt x="47155" y="207010"/>
                </a:lnTo>
                <a:lnTo>
                  <a:pt x="53898" y="207010"/>
                </a:lnTo>
                <a:lnTo>
                  <a:pt x="53898" y="214630"/>
                </a:lnTo>
                <a:lnTo>
                  <a:pt x="67373" y="214630"/>
                </a:lnTo>
                <a:lnTo>
                  <a:pt x="67373" y="220980"/>
                </a:lnTo>
                <a:lnTo>
                  <a:pt x="80848" y="220980"/>
                </a:lnTo>
                <a:lnTo>
                  <a:pt x="80848" y="227330"/>
                </a:lnTo>
                <a:lnTo>
                  <a:pt x="141478" y="227330"/>
                </a:lnTo>
                <a:lnTo>
                  <a:pt x="141478" y="220980"/>
                </a:lnTo>
                <a:lnTo>
                  <a:pt x="161696" y="220980"/>
                </a:lnTo>
                <a:lnTo>
                  <a:pt x="161696" y="214630"/>
                </a:lnTo>
                <a:lnTo>
                  <a:pt x="161696" y="207010"/>
                </a:lnTo>
                <a:lnTo>
                  <a:pt x="175171" y="207010"/>
                </a:lnTo>
                <a:lnTo>
                  <a:pt x="175171" y="200660"/>
                </a:lnTo>
                <a:lnTo>
                  <a:pt x="188645" y="200660"/>
                </a:lnTo>
                <a:lnTo>
                  <a:pt x="188645" y="194310"/>
                </a:lnTo>
                <a:lnTo>
                  <a:pt x="195389" y="194310"/>
                </a:lnTo>
                <a:lnTo>
                  <a:pt x="195389" y="186690"/>
                </a:lnTo>
                <a:lnTo>
                  <a:pt x="208864" y="186690"/>
                </a:lnTo>
                <a:lnTo>
                  <a:pt x="208864" y="180340"/>
                </a:lnTo>
                <a:lnTo>
                  <a:pt x="208864" y="173990"/>
                </a:lnTo>
                <a:lnTo>
                  <a:pt x="215595" y="173990"/>
                </a:lnTo>
                <a:lnTo>
                  <a:pt x="215595" y="166370"/>
                </a:lnTo>
                <a:lnTo>
                  <a:pt x="215595" y="160020"/>
                </a:lnTo>
                <a:lnTo>
                  <a:pt x="222338" y="160020"/>
                </a:lnTo>
                <a:lnTo>
                  <a:pt x="222338" y="133350"/>
                </a:lnTo>
                <a:lnTo>
                  <a:pt x="222338" y="78740"/>
                </a:lnTo>
                <a:lnTo>
                  <a:pt x="222338" y="72390"/>
                </a:lnTo>
                <a:close/>
              </a:path>
            </a:pathLst>
          </a:custGeom>
          <a:solidFill>
            <a:srgbClr val="EEC74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40" name="bg object 140"/>
          <p:cNvSpPr/>
          <p:nvPr/>
        </p:nvSpPr>
        <p:spPr>
          <a:xfrm>
            <a:off x="23704582" y="12945019"/>
            <a:ext cx="1569582" cy="1270000"/>
          </a:xfrm>
          <a:custGeom>
            <a:avLst/>
            <a:gdLst/>
            <a:ahLst/>
            <a:cxnLst/>
            <a:rect l="l" t="t" r="r" b="b"/>
            <a:pathLst>
              <a:path w="1248409" h="1270000">
                <a:moveTo>
                  <a:pt x="1248371" y="0"/>
                </a:moveTo>
                <a:lnTo>
                  <a:pt x="0" y="0"/>
                </a:lnTo>
                <a:lnTo>
                  <a:pt x="0" y="177800"/>
                </a:lnTo>
                <a:lnTo>
                  <a:pt x="0" y="190500"/>
                </a:lnTo>
                <a:lnTo>
                  <a:pt x="0" y="1270000"/>
                </a:lnTo>
                <a:lnTo>
                  <a:pt x="1248371" y="1270000"/>
                </a:lnTo>
                <a:lnTo>
                  <a:pt x="1248371" y="609600"/>
                </a:lnTo>
                <a:lnTo>
                  <a:pt x="970216" y="609600"/>
                </a:lnTo>
                <a:lnTo>
                  <a:pt x="970216" y="596900"/>
                </a:lnTo>
                <a:lnTo>
                  <a:pt x="949998" y="596900"/>
                </a:lnTo>
                <a:lnTo>
                  <a:pt x="949998" y="584200"/>
                </a:lnTo>
                <a:lnTo>
                  <a:pt x="929792" y="584200"/>
                </a:lnTo>
                <a:lnTo>
                  <a:pt x="929792" y="571500"/>
                </a:lnTo>
                <a:lnTo>
                  <a:pt x="902830" y="571500"/>
                </a:lnTo>
                <a:lnTo>
                  <a:pt x="902830" y="584200"/>
                </a:lnTo>
                <a:lnTo>
                  <a:pt x="902830" y="596900"/>
                </a:lnTo>
                <a:lnTo>
                  <a:pt x="902830" y="609600"/>
                </a:lnTo>
                <a:lnTo>
                  <a:pt x="902830" y="685800"/>
                </a:lnTo>
                <a:lnTo>
                  <a:pt x="889355" y="685800"/>
                </a:lnTo>
                <a:lnTo>
                  <a:pt x="889355" y="711200"/>
                </a:lnTo>
                <a:lnTo>
                  <a:pt x="882624" y="711200"/>
                </a:lnTo>
                <a:lnTo>
                  <a:pt x="882624" y="723900"/>
                </a:lnTo>
                <a:lnTo>
                  <a:pt x="869149" y="723900"/>
                </a:lnTo>
                <a:lnTo>
                  <a:pt x="869149" y="749300"/>
                </a:lnTo>
                <a:lnTo>
                  <a:pt x="848931" y="749300"/>
                </a:lnTo>
                <a:lnTo>
                  <a:pt x="848931" y="762000"/>
                </a:lnTo>
                <a:lnTo>
                  <a:pt x="842200" y="762000"/>
                </a:lnTo>
                <a:lnTo>
                  <a:pt x="842200" y="774700"/>
                </a:lnTo>
                <a:lnTo>
                  <a:pt x="970216" y="774700"/>
                </a:lnTo>
                <a:lnTo>
                  <a:pt x="970216" y="787400"/>
                </a:lnTo>
                <a:lnTo>
                  <a:pt x="983691" y="787400"/>
                </a:lnTo>
                <a:lnTo>
                  <a:pt x="983691" y="800100"/>
                </a:lnTo>
                <a:lnTo>
                  <a:pt x="1003896" y="800100"/>
                </a:lnTo>
                <a:lnTo>
                  <a:pt x="1003896" y="812800"/>
                </a:lnTo>
                <a:lnTo>
                  <a:pt x="1010640" y="812800"/>
                </a:lnTo>
                <a:lnTo>
                  <a:pt x="1010640" y="825500"/>
                </a:lnTo>
                <a:lnTo>
                  <a:pt x="1017371" y="825500"/>
                </a:lnTo>
                <a:lnTo>
                  <a:pt x="1017371" y="850900"/>
                </a:lnTo>
                <a:lnTo>
                  <a:pt x="1024115" y="850900"/>
                </a:lnTo>
                <a:lnTo>
                  <a:pt x="1024115" y="927100"/>
                </a:lnTo>
                <a:lnTo>
                  <a:pt x="1017371" y="927100"/>
                </a:lnTo>
                <a:lnTo>
                  <a:pt x="1017371" y="939800"/>
                </a:lnTo>
                <a:lnTo>
                  <a:pt x="1003896" y="939800"/>
                </a:lnTo>
                <a:lnTo>
                  <a:pt x="1003896" y="952500"/>
                </a:lnTo>
                <a:lnTo>
                  <a:pt x="997165" y="952500"/>
                </a:lnTo>
                <a:lnTo>
                  <a:pt x="997165" y="965200"/>
                </a:lnTo>
                <a:lnTo>
                  <a:pt x="983691" y="965200"/>
                </a:lnTo>
                <a:lnTo>
                  <a:pt x="983691" y="977900"/>
                </a:lnTo>
                <a:lnTo>
                  <a:pt x="963472" y="977900"/>
                </a:lnTo>
                <a:lnTo>
                  <a:pt x="963472" y="990600"/>
                </a:lnTo>
                <a:lnTo>
                  <a:pt x="862406" y="990600"/>
                </a:lnTo>
                <a:lnTo>
                  <a:pt x="862406" y="977900"/>
                </a:lnTo>
                <a:lnTo>
                  <a:pt x="848931" y="977900"/>
                </a:lnTo>
                <a:lnTo>
                  <a:pt x="848931" y="965200"/>
                </a:lnTo>
                <a:lnTo>
                  <a:pt x="828725" y="965200"/>
                </a:lnTo>
                <a:lnTo>
                  <a:pt x="828725" y="952500"/>
                </a:lnTo>
                <a:lnTo>
                  <a:pt x="586168" y="952500"/>
                </a:lnTo>
                <a:lnTo>
                  <a:pt x="586168" y="965200"/>
                </a:lnTo>
                <a:lnTo>
                  <a:pt x="565962" y="965200"/>
                </a:lnTo>
                <a:lnTo>
                  <a:pt x="565962" y="977900"/>
                </a:lnTo>
                <a:lnTo>
                  <a:pt x="552488" y="977900"/>
                </a:lnTo>
                <a:lnTo>
                  <a:pt x="552488" y="990600"/>
                </a:lnTo>
                <a:lnTo>
                  <a:pt x="444677" y="990600"/>
                </a:lnTo>
                <a:lnTo>
                  <a:pt x="444677" y="977900"/>
                </a:lnTo>
                <a:lnTo>
                  <a:pt x="431203" y="977900"/>
                </a:lnTo>
                <a:lnTo>
                  <a:pt x="431203" y="965200"/>
                </a:lnTo>
                <a:lnTo>
                  <a:pt x="417728" y="965200"/>
                </a:lnTo>
                <a:lnTo>
                  <a:pt x="417728" y="952500"/>
                </a:lnTo>
                <a:lnTo>
                  <a:pt x="410997" y="952500"/>
                </a:lnTo>
                <a:lnTo>
                  <a:pt x="410997" y="939800"/>
                </a:lnTo>
                <a:lnTo>
                  <a:pt x="397522" y="939800"/>
                </a:lnTo>
                <a:lnTo>
                  <a:pt x="397522" y="927100"/>
                </a:lnTo>
                <a:lnTo>
                  <a:pt x="390779" y="927100"/>
                </a:lnTo>
                <a:lnTo>
                  <a:pt x="390779" y="914400"/>
                </a:lnTo>
                <a:lnTo>
                  <a:pt x="384048" y="914400"/>
                </a:lnTo>
                <a:lnTo>
                  <a:pt x="384048" y="838200"/>
                </a:lnTo>
                <a:lnTo>
                  <a:pt x="390779" y="838200"/>
                </a:lnTo>
                <a:lnTo>
                  <a:pt x="390779" y="825500"/>
                </a:lnTo>
                <a:lnTo>
                  <a:pt x="397522" y="825500"/>
                </a:lnTo>
                <a:lnTo>
                  <a:pt x="397522" y="812800"/>
                </a:lnTo>
                <a:lnTo>
                  <a:pt x="410997" y="812800"/>
                </a:lnTo>
                <a:lnTo>
                  <a:pt x="410997" y="800100"/>
                </a:lnTo>
                <a:lnTo>
                  <a:pt x="417728" y="800100"/>
                </a:lnTo>
                <a:lnTo>
                  <a:pt x="417728" y="787400"/>
                </a:lnTo>
                <a:lnTo>
                  <a:pt x="444677" y="787400"/>
                </a:lnTo>
                <a:lnTo>
                  <a:pt x="444677" y="774700"/>
                </a:lnTo>
                <a:lnTo>
                  <a:pt x="565962" y="774700"/>
                </a:lnTo>
                <a:lnTo>
                  <a:pt x="565962" y="749300"/>
                </a:lnTo>
                <a:lnTo>
                  <a:pt x="552488" y="749300"/>
                </a:lnTo>
                <a:lnTo>
                  <a:pt x="552488" y="736600"/>
                </a:lnTo>
                <a:lnTo>
                  <a:pt x="539013" y="736600"/>
                </a:lnTo>
                <a:lnTo>
                  <a:pt x="539013" y="723900"/>
                </a:lnTo>
                <a:lnTo>
                  <a:pt x="532269" y="723900"/>
                </a:lnTo>
                <a:lnTo>
                  <a:pt x="532269" y="711200"/>
                </a:lnTo>
                <a:lnTo>
                  <a:pt x="525538" y="711200"/>
                </a:lnTo>
                <a:lnTo>
                  <a:pt x="525538" y="698500"/>
                </a:lnTo>
                <a:lnTo>
                  <a:pt x="518795" y="698500"/>
                </a:lnTo>
                <a:lnTo>
                  <a:pt x="518795" y="685800"/>
                </a:lnTo>
                <a:lnTo>
                  <a:pt x="512064" y="685800"/>
                </a:lnTo>
                <a:lnTo>
                  <a:pt x="512064" y="660400"/>
                </a:lnTo>
                <a:lnTo>
                  <a:pt x="505320" y="660400"/>
                </a:lnTo>
                <a:lnTo>
                  <a:pt x="505320" y="635000"/>
                </a:lnTo>
                <a:lnTo>
                  <a:pt x="316674" y="635000"/>
                </a:lnTo>
                <a:lnTo>
                  <a:pt x="316674" y="622300"/>
                </a:lnTo>
                <a:lnTo>
                  <a:pt x="303199" y="622300"/>
                </a:lnTo>
                <a:lnTo>
                  <a:pt x="303199" y="609600"/>
                </a:lnTo>
                <a:lnTo>
                  <a:pt x="296456" y="609600"/>
                </a:lnTo>
                <a:lnTo>
                  <a:pt x="296456" y="596900"/>
                </a:lnTo>
                <a:lnTo>
                  <a:pt x="282981" y="596900"/>
                </a:lnTo>
                <a:lnTo>
                  <a:pt x="282981" y="584200"/>
                </a:lnTo>
                <a:lnTo>
                  <a:pt x="276237" y="584200"/>
                </a:lnTo>
                <a:lnTo>
                  <a:pt x="276237" y="571500"/>
                </a:lnTo>
                <a:lnTo>
                  <a:pt x="269506" y="571500"/>
                </a:lnTo>
                <a:lnTo>
                  <a:pt x="269506" y="558800"/>
                </a:lnTo>
                <a:lnTo>
                  <a:pt x="262763" y="558800"/>
                </a:lnTo>
                <a:lnTo>
                  <a:pt x="262763" y="508000"/>
                </a:lnTo>
                <a:lnTo>
                  <a:pt x="269506" y="508000"/>
                </a:lnTo>
                <a:lnTo>
                  <a:pt x="269506" y="482600"/>
                </a:lnTo>
                <a:lnTo>
                  <a:pt x="276237" y="482600"/>
                </a:lnTo>
                <a:lnTo>
                  <a:pt x="276237" y="469900"/>
                </a:lnTo>
                <a:lnTo>
                  <a:pt x="282981" y="469900"/>
                </a:lnTo>
                <a:lnTo>
                  <a:pt x="282981" y="457200"/>
                </a:lnTo>
                <a:lnTo>
                  <a:pt x="296456" y="457200"/>
                </a:lnTo>
                <a:lnTo>
                  <a:pt x="296456" y="444500"/>
                </a:lnTo>
                <a:lnTo>
                  <a:pt x="309930" y="444500"/>
                </a:lnTo>
                <a:lnTo>
                  <a:pt x="309930" y="431800"/>
                </a:lnTo>
                <a:lnTo>
                  <a:pt x="323405" y="431800"/>
                </a:lnTo>
                <a:lnTo>
                  <a:pt x="323405" y="419100"/>
                </a:lnTo>
                <a:lnTo>
                  <a:pt x="336880" y="419100"/>
                </a:lnTo>
                <a:lnTo>
                  <a:pt x="336880" y="406400"/>
                </a:lnTo>
                <a:lnTo>
                  <a:pt x="660285" y="406400"/>
                </a:lnTo>
                <a:lnTo>
                  <a:pt x="660285" y="393700"/>
                </a:lnTo>
                <a:lnTo>
                  <a:pt x="640067" y="393700"/>
                </a:lnTo>
                <a:lnTo>
                  <a:pt x="640067" y="381000"/>
                </a:lnTo>
                <a:lnTo>
                  <a:pt x="619861" y="381000"/>
                </a:lnTo>
                <a:lnTo>
                  <a:pt x="619861" y="368300"/>
                </a:lnTo>
                <a:lnTo>
                  <a:pt x="606386" y="368300"/>
                </a:lnTo>
                <a:lnTo>
                  <a:pt x="606386" y="355600"/>
                </a:lnTo>
                <a:lnTo>
                  <a:pt x="599643" y="355600"/>
                </a:lnTo>
                <a:lnTo>
                  <a:pt x="599643" y="317500"/>
                </a:lnTo>
                <a:lnTo>
                  <a:pt x="592912" y="317500"/>
                </a:lnTo>
                <a:lnTo>
                  <a:pt x="592912" y="266700"/>
                </a:lnTo>
                <a:lnTo>
                  <a:pt x="599643" y="266700"/>
                </a:lnTo>
                <a:lnTo>
                  <a:pt x="599643" y="254000"/>
                </a:lnTo>
                <a:lnTo>
                  <a:pt x="606386" y="254000"/>
                </a:lnTo>
                <a:lnTo>
                  <a:pt x="606386" y="228600"/>
                </a:lnTo>
                <a:lnTo>
                  <a:pt x="619861" y="228600"/>
                </a:lnTo>
                <a:lnTo>
                  <a:pt x="619861" y="215900"/>
                </a:lnTo>
                <a:lnTo>
                  <a:pt x="626592" y="215900"/>
                </a:lnTo>
                <a:lnTo>
                  <a:pt x="626592" y="203200"/>
                </a:lnTo>
                <a:lnTo>
                  <a:pt x="640067" y="203200"/>
                </a:lnTo>
                <a:lnTo>
                  <a:pt x="640067" y="190500"/>
                </a:lnTo>
                <a:lnTo>
                  <a:pt x="687235" y="190500"/>
                </a:lnTo>
                <a:lnTo>
                  <a:pt x="687235" y="177800"/>
                </a:lnTo>
                <a:lnTo>
                  <a:pt x="1248371" y="177800"/>
                </a:lnTo>
                <a:lnTo>
                  <a:pt x="1248371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41" name="bg object 141"/>
          <p:cNvSpPr/>
          <p:nvPr/>
        </p:nvSpPr>
        <p:spPr>
          <a:xfrm>
            <a:off x="24221315" y="13122819"/>
            <a:ext cx="1053041" cy="787400"/>
          </a:xfrm>
          <a:custGeom>
            <a:avLst/>
            <a:gdLst/>
            <a:ahLst/>
            <a:cxnLst/>
            <a:rect l="l" t="t" r="r" b="b"/>
            <a:pathLst>
              <a:path w="837565" h="787400">
                <a:moveTo>
                  <a:pt x="451408" y="596900"/>
                </a:moveTo>
                <a:lnTo>
                  <a:pt x="417728" y="596900"/>
                </a:lnTo>
                <a:lnTo>
                  <a:pt x="417728" y="609600"/>
                </a:lnTo>
                <a:lnTo>
                  <a:pt x="390779" y="609600"/>
                </a:lnTo>
                <a:lnTo>
                  <a:pt x="390779" y="622300"/>
                </a:lnTo>
                <a:lnTo>
                  <a:pt x="357085" y="622300"/>
                </a:lnTo>
                <a:lnTo>
                  <a:pt x="357085" y="635000"/>
                </a:lnTo>
                <a:lnTo>
                  <a:pt x="222338" y="635000"/>
                </a:lnTo>
                <a:lnTo>
                  <a:pt x="222338" y="622300"/>
                </a:lnTo>
                <a:lnTo>
                  <a:pt x="195389" y="622300"/>
                </a:lnTo>
                <a:lnTo>
                  <a:pt x="195389" y="609600"/>
                </a:lnTo>
                <a:lnTo>
                  <a:pt x="175171" y="609600"/>
                </a:lnTo>
                <a:lnTo>
                  <a:pt x="175171" y="596900"/>
                </a:lnTo>
                <a:lnTo>
                  <a:pt x="148221" y="596900"/>
                </a:lnTo>
                <a:lnTo>
                  <a:pt x="148221" y="609600"/>
                </a:lnTo>
                <a:lnTo>
                  <a:pt x="161696" y="609600"/>
                </a:lnTo>
                <a:lnTo>
                  <a:pt x="161696" y="622300"/>
                </a:lnTo>
                <a:lnTo>
                  <a:pt x="181914" y="622300"/>
                </a:lnTo>
                <a:lnTo>
                  <a:pt x="181914" y="635000"/>
                </a:lnTo>
                <a:lnTo>
                  <a:pt x="188645" y="635000"/>
                </a:lnTo>
                <a:lnTo>
                  <a:pt x="188645" y="647700"/>
                </a:lnTo>
                <a:lnTo>
                  <a:pt x="195389" y="647700"/>
                </a:lnTo>
                <a:lnTo>
                  <a:pt x="195389" y="660400"/>
                </a:lnTo>
                <a:lnTo>
                  <a:pt x="202120" y="660400"/>
                </a:lnTo>
                <a:lnTo>
                  <a:pt x="202120" y="673100"/>
                </a:lnTo>
                <a:lnTo>
                  <a:pt x="202120" y="736600"/>
                </a:lnTo>
                <a:lnTo>
                  <a:pt x="202120" y="749300"/>
                </a:lnTo>
                <a:lnTo>
                  <a:pt x="195389" y="749300"/>
                </a:lnTo>
                <a:lnTo>
                  <a:pt x="195389" y="762000"/>
                </a:lnTo>
                <a:lnTo>
                  <a:pt x="188645" y="762000"/>
                </a:lnTo>
                <a:lnTo>
                  <a:pt x="188645" y="774700"/>
                </a:lnTo>
                <a:lnTo>
                  <a:pt x="175171" y="774700"/>
                </a:lnTo>
                <a:lnTo>
                  <a:pt x="175171" y="787400"/>
                </a:lnTo>
                <a:lnTo>
                  <a:pt x="417728" y="787400"/>
                </a:lnTo>
                <a:lnTo>
                  <a:pt x="417728" y="774700"/>
                </a:lnTo>
                <a:lnTo>
                  <a:pt x="404253" y="774700"/>
                </a:lnTo>
                <a:lnTo>
                  <a:pt x="404253" y="762000"/>
                </a:lnTo>
                <a:lnTo>
                  <a:pt x="397510" y="762000"/>
                </a:lnTo>
                <a:lnTo>
                  <a:pt x="397510" y="749300"/>
                </a:lnTo>
                <a:lnTo>
                  <a:pt x="397510" y="736600"/>
                </a:lnTo>
                <a:lnTo>
                  <a:pt x="384035" y="736600"/>
                </a:lnTo>
                <a:lnTo>
                  <a:pt x="384035" y="673100"/>
                </a:lnTo>
                <a:lnTo>
                  <a:pt x="390779" y="673100"/>
                </a:lnTo>
                <a:lnTo>
                  <a:pt x="390779" y="660400"/>
                </a:lnTo>
                <a:lnTo>
                  <a:pt x="390779" y="647700"/>
                </a:lnTo>
                <a:lnTo>
                  <a:pt x="404253" y="647700"/>
                </a:lnTo>
                <a:lnTo>
                  <a:pt x="404253" y="635000"/>
                </a:lnTo>
                <a:lnTo>
                  <a:pt x="404253" y="622300"/>
                </a:lnTo>
                <a:lnTo>
                  <a:pt x="424459" y="622300"/>
                </a:lnTo>
                <a:lnTo>
                  <a:pt x="424459" y="609600"/>
                </a:lnTo>
                <a:lnTo>
                  <a:pt x="451408" y="609600"/>
                </a:lnTo>
                <a:lnTo>
                  <a:pt x="451408" y="596900"/>
                </a:lnTo>
                <a:close/>
              </a:path>
              <a:path w="837565" h="787400">
                <a:moveTo>
                  <a:pt x="837374" y="0"/>
                </a:moveTo>
                <a:lnTo>
                  <a:pt x="336880" y="0"/>
                </a:lnTo>
                <a:lnTo>
                  <a:pt x="336880" y="12700"/>
                </a:lnTo>
                <a:lnTo>
                  <a:pt x="357085" y="12700"/>
                </a:lnTo>
                <a:lnTo>
                  <a:pt x="357085" y="25400"/>
                </a:lnTo>
                <a:lnTo>
                  <a:pt x="370560" y="25400"/>
                </a:lnTo>
                <a:lnTo>
                  <a:pt x="370560" y="38100"/>
                </a:lnTo>
                <a:lnTo>
                  <a:pt x="377304" y="38100"/>
                </a:lnTo>
                <a:lnTo>
                  <a:pt x="377304" y="50800"/>
                </a:lnTo>
                <a:lnTo>
                  <a:pt x="384035" y="50800"/>
                </a:lnTo>
                <a:lnTo>
                  <a:pt x="384035" y="63500"/>
                </a:lnTo>
                <a:lnTo>
                  <a:pt x="397510" y="63500"/>
                </a:lnTo>
                <a:lnTo>
                  <a:pt x="397510" y="76200"/>
                </a:lnTo>
                <a:lnTo>
                  <a:pt x="404253" y="76200"/>
                </a:lnTo>
                <a:lnTo>
                  <a:pt x="404253" y="165100"/>
                </a:lnTo>
                <a:lnTo>
                  <a:pt x="397510" y="165100"/>
                </a:lnTo>
                <a:lnTo>
                  <a:pt x="397510" y="177800"/>
                </a:lnTo>
                <a:lnTo>
                  <a:pt x="390779" y="177800"/>
                </a:lnTo>
                <a:lnTo>
                  <a:pt x="390779" y="190500"/>
                </a:lnTo>
                <a:lnTo>
                  <a:pt x="377304" y="190500"/>
                </a:lnTo>
                <a:lnTo>
                  <a:pt x="377304" y="203200"/>
                </a:lnTo>
                <a:lnTo>
                  <a:pt x="357085" y="203200"/>
                </a:lnTo>
                <a:lnTo>
                  <a:pt x="357085" y="215900"/>
                </a:lnTo>
                <a:lnTo>
                  <a:pt x="343611" y="215900"/>
                </a:lnTo>
                <a:lnTo>
                  <a:pt x="343611" y="228600"/>
                </a:lnTo>
                <a:lnTo>
                  <a:pt x="0" y="228600"/>
                </a:lnTo>
                <a:lnTo>
                  <a:pt x="0" y="241300"/>
                </a:lnTo>
                <a:lnTo>
                  <a:pt x="33680" y="241300"/>
                </a:lnTo>
                <a:lnTo>
                  <a:pt x="33680" y="254000"/>
                </a:lnTo>
                <a:lnTo>
                  <a:pt x="33680" y="266700"/>
                </a:lnTo>
                <a:lnTo>
                  <a:pt x="53898" y="266700"/>
                </a:lnTo>
                <a:lnTo>
                  <a:pt x="53898" y="279400"/>
                </a:lnTo>
                <a:lnTo>
                  <a:pt x="67373" y="279400"/>
                </a:lnTo>
                <a:lnTo>
                  <a:pt x="67373" y="292100"/>
                </a:lnTo>
                <a:lnTo>
                  <a:pt x="67373" y="304800"/>
                </a:lnTo>
                <a:lnTo>
                  <a:pt x="74117" y="304800"/>
                </a:lnTo>
                <a:lnTo>
                  <a:pt x="74117" y="317500"/>
                </a:lnTo>
                <a:lnTo>
                  <a:pt x="74117" y="330200"/>
                </a:lnTo>
                <a:lnTo>
                  <a:pt x="80848" y="330200"/>
                </a:lnTo>
                <a:lnTo>
                  <a:pt x="80848" y="342900"/>
                </a:lnTo>
                <a:lnTo>
                  <a:pt x="80848" y="355600"/>
                </a:lnTo>
                <a:lnTo>
                  <a:pt x="80848" y="368300"/>
                </a:lnTo>
                <a:lnTo>
                  <a:pt x="80848" y="381000"/>
                </a:lnTo>
                <a:lnTo>
                  <a:pt x="74117" y="381000"/>
                </a:lnTo>
                <a:lnTo>
                  <a:pt x="74117" y="406400"/>
                </a:lnTo>
                <a:lnTo>
                  <a:pt x="60642" y="406400"/>
                </a:lnTo>
                <a:lnTo>
                  <a:pt x="60642" y="419100"/>
                </a:lnTo>
                <a:lnTo>
                  <a:pt x="53898" y="419100"/>
                </a:lnTo>
                <a:lnTo>
                  <a:pt x="53898" y="431800"/>
                </a:lnTo>
                <a:lnTo>
                  <a:pt x="40424" y="431800"/>
                </a:lnTo>
                <a:lnTo>
                  <a:pt x="40424" y="444500"/>
                </a:lnTo>
                <a:lnTo>
                  <a:pt x="20205" y="444500"/>
                </a:lnTo>
                <a:lnTo>
                  <a:pt x="20205" y="457200"/>
                </a:lnTo>
                <a:lnTo>
                  <a:pt x="94322" y="457200"/>
                </a:lnTo>
                <a:lnTo>
                  <a:pt x="94322" y="444500"/>
                </a:lnTo>
                <a:lnTo>
                  <a:pt x="94322" y="431800"/>
                </a:lnTo>
                <a:lnTo>
                  <a:pt x="94322" y="419100"/>
                </a:lnTo>
                <a:lnTo>
                  <a:pt x="94322" y="406400"/>
                </a:lnTo>
                <a:lnTo>
                  <a:pt x="101066" y="406400"/>
                </a:lnTo>
                <a:lnTo>
                  <a:pt x="101066" y="381000"/>
                </a:lnTo>
                <a:lnTo>
                  <a:pt x="107797" y="381000"/>
                </a:lnTo>
                <a:lnTo>
                  <a:pt x="107797" y="368300"/>
                </a:lnTo>
                <a:lnTo>
                  <a:pt x="114541" y="368300"/>
                </a:lnTo>
                <a:lnTo>
                  <a:pt x="114541" y="355600"/>
                </a:lnTo>
                <a:lnTo>
                  <a:pt x="121272" y="355600"/>
                </a:lnTo>
                <a:lnTo>
                  <a:pt x="121272" y="342900"/>
                </a:lnTo>
                <a:lnTo>
                  <a:pt x="128016" y="342900"/>
                </a:lnTo>
                <a:lnTo>
                  <a:pt x="128016" y="330200"/>
                </a:lnTo>
                <a:lnTo>
                  <a:pt x="134747" y="330200"/>
                </a:lnTo>
                <a:lnTo>
                  <a:pt x="134747" y="317500"/>
                </a:lnTo>
                <a:lnTo>
                  <a:pt x="148221" y="317500"/>
                </a:lnTo>
                <a:lnTo>
                  <a:pt x="148221" y="304800"/>
                </a:lnTo>
                <a:lnTo>
                  <a:pt x="161696" y="304800"/>
                </a:lnTo>
                <a:lnTo>
                  <a:pt x="161696" y="292100"/>
                </a:lnTo>
                <a:lnTo>
                  <a:pt x="175171" y="292100"/>
                </a:lnTo>
                <a:lnTo>
                  <a:pt x="175171" y="279400"/>
                </a:lnTo>
                <a:lnTo>
                  <a:pt x="202120" y="279400"/>
                </a:lnTo>
                <a:lnTo>
                  <a:pt x="202120" y="266700"/>
                </a:lnTo>
                <a:lnTo>
                  <a:pt x="229069" y="266700"/>
                </a:lnTo>
                <a:lnTo>
                  <a:pt x="229069" y="254000"/>
                </a:lnTo>
                <a:lnTo>
                  <a:pt x="357085" y="254000"/>
                </a:lnTo>
                <a:lnTo>
                  <a:pt x="357085" y="266700"/>
                </a:lnTo>
                <a:lnTo>
                  <a:pt x="390779" y="266700"/>
                </a:lnTo>
                <a:lnTo>
                  <a:pt x="390779" y="279400"/>
                </a:lnTo>
                <a:lnTo>
                  <a:pt x="404253" y="279400"/>
                </a:lnTo>
                <a:lnTo>
                  <a:pt x="404253" y="292100"/>
                </a:lnTo>
                <a:lnTo>
                  <a:pt x="424459" y="292100"/>
                </a:lnTo>
                <a:lnTo>
                  <a:pt x="424459" y="304800"/>
                </a:lnTo>
                <a:lnTo>
                  <a:pt x="437934" y="304800"/>
                </a:lnTo>
                <a:lnTo>
                  <a:pt x="437934" y="317500"/>
                </a:lnTo>
                <a:lnTo>
                  <a:pt x="458152" y="317500"/>
                </a:lnTo>
                <a:lnTo>
                  <a:pt x="458152" y="342900"/>
                </a:lnTo>
                <a:lnTo>
                  <a:pt x="464883" y="342900"/>
                </a:lnTo>
                <a:lnTo>
                  <a:pt x="464883" y="355600"/>
                </a:lnTo>
                <a:lnTo>
                  <a:pt x="471627" y="355600"/>
                </a:lnTo>
                <a:lnTo>
                  <a:pt x="471627" y="368300"/>
                </a:lnTo>
                <a:lnTo>
                  <a:pt x="478358" y="368300"/>
                </a:lnTo>
                <a:lnTo>
                  <a:pt x="478358" y="381000"/>
                </a:lnTo>
                <a:lnTo>
                  <a:pt x="485101" y="381000"/>
                </a:lnTo>
                <a:lnTo>
                  <a:pt x="485101" y="368300"/>
                </a:lnTo>
                <a:lnTo>
                  <a:pt x="485101" y="355600"/>
                </a:lnTo>
                <a:lnTo>
                  <a:pt x="491832" y="355600"/>
                </a:lnTo>
                <a:lnTo>
                  <a:pt x="491832" y="342900"/>
                </a:lnTo>
                <a:lnTo>
                  <a:pt x="491832" y="317500"/>
                </a:lnTo>
                <a:lnTo>
                  <a:pt x="491832" y="304800"/>
                </a:lnTo>
                <a:lnTo>
                  <a:pt x="491832" y="292100"/>
                </a:lnTo>
                <a:lnTo>
                  <a:pt x="498576" y="292100"/>
                </a:lnTo>
                <a:lnTo>
                  <a:pt x="498576" y="279400"/>
                </a:lnTo>
                <a:lnTo>
                  <a:pt x="505307" y="279400"/>
                </a:lnTo>
                <a:lnTo>
                  <a:pt x="505307" y="266700"/>
                </a:lnTo>
                <a:lnTo>
                  <a:pt x="512051" y="266700"/>
                </a:lnTo>
                <a:lnTo>
                  <a:pt x="512051" y="254000"/>
                </a:lnTo>
                <a:lnTo>
                  <a:pt x="518795" y="254000"/>
                </a:lnTo>
                <a:lnTo>
                  <a:pt x="518795" y="241300"/>
                </a:lnTo>
                <a:lnTo>
                  <a:pt x="532269" y="241300"/>
                </a:lnTo>
                <a:lnTo>
                  <a:pt x="532269" y="228600"/>
                </a:lnTo>
                <a:lnTo>
                  <a:pt x="552475" y="228600"/>
                </a:lnTo>
                <a:lnTo>
                  <a:pt x="552475" y="215900"/>
                </a:lnTo>
                <a:lnTo>
                  <a:pt x="667016" y="215900"/>
                </a:lnTo>
                <a:lnTo>
                  <a:pt x="667016" y="228600"/>
                </a:lnTo>
                <a:lnTo>
                  <a:pt x="687235" y="228600"/>
                </a:lnTo>
                <a:lnTo>
                  <a:pt x="687235" y="241300"/>
                </a:lnTo>
                <a:lnTo>
                  <a:pt x="700697" y="241300"/>
                </a:lnTo>
                <a:lnTo>
                  <a:pt x="700697" y="254000"/>
                </a:lnTo>
                <a:lnTo>
                  <a:pt x="707440" y="254000"/>
                </a:lnTo>
                <a:lnTo>
                  <a:pt x="707440" y="279400"/>
                </a:lnTo>
                <a:lnTo>
                  <a:pt x="720915" y="279400"/>
                </a:lnTo>
                <a:lnTo>
                  <a:pt x="720915" y="292100"/>
                </a:lnTo>
                <a:lnTo>
                  <a:pt x="727659" y="292100"/>
                </a:lnTo>
                <a:lnTo>
                  <a:pt x="727659" y="355600"/>
                </a:lnTo>
                <a:lnTo>
                  <a:pt x="720915" y="355600"/>
                </a:lnTo>
                <a:lnTo>
                  <a:pt x="720915" y="381000"/>
                </a:lnTo>
                <a:lnTo>
                  <a:pt x="707440" y="381000"/>
                </a:lnTo>
                <a:lnTo>
                  <a:pt x="707440" y="393700"/>
                </a:lnTo>
                <a:lnTo>
                  <a:pt x="700697" y="393700"/>
                </a:lnTo>
                <a:lnTo>
                  <a:pt x="700697" y="406400"/>
                </a:lnTo>
                <a:lnTo>
                  <a:pt x="687235" y="406400"/>
                </a:lnTo>
                <a:lnTo>
                  <a:pt x="687235" y="419100"/>
                </a:lnTo>
                <a:lnTo>
                  <a:pt x="667016" y="419100"/>
                </a:lnTo>
                <a:lnTo>
                  <a:pt x="667016" y="431800"/>
                </a:lnTo>
                <a:lnTo>
                  <a:pt x="837374" y="431800"/>
                </a:lnTo>
                <a:lnTo>
                  <a:pt x="837374" y="419100"/>
                </a:lnTo>
                <a:lnTo>
                  <a:pt x="837374" y="406400"/>
                </a:lnTo>
                <a:lnTo>
                  <a:pt x="837374" y="12700"/>
                </a:lnTo>
                <a:lnTo>
                  <a:pt x="837374" y="0"/>
                </a:lnTo>
                <a:close/>
              </a:path>
            </a:pathLst>
          </a:custGeom>
          <a:solidFill>
            <a:srgbClr val="64847F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42" name="bg object 142"/>
          <p:cNvSpPr/>
          <p:nvPr/>
        </p:nvSpPr>
        <p:spPr>
          <a:xfrm>
            <a:off x="20333180" y="12945019"/>
            <a:ext cx="1635047" cy="1270000"/>
          </a:xfrm>
          <a:custGeom>
            <a:avLst/>
            <a:gdLst/>
            <a:ahLst/>
            <a:cxnLst/>
            <a:rect l="l" t="t" r="r" b="b"/>
            <a:pathLst>
              <a:path w="1300480" h="1270000">
                <a:moveTo>
                  <a:pt x="1300345" y="1257300"/>
                </a:moveTo>
                <a:lnTo>
                  <a:pt x="1280136" y="1257300"/>
                </a:lnTo>
                <a:lnTo>
                  <a:pt x="1280136" y="1270000"/>
                </a:lnTo>
                <a:lnTo>
                  <a:pt x="1300345" y="1270000"/>
                </a:lnTo>
                <a:lnTo>
                  <a:pt x="1300345" y="1257300"/>
                </a:lnTo>
                <a:close/>
              </a:path>
              <a:path w="1300480" h="1270000">
                <a:moveTo>
                  <a:pt x="1286871" y="1244600"/>
                </a:moveTo>
                <a:lnTo>
                  <a:pt x="1259920" y="1244600"/>
                </a:lnTo>
                <a:lnTo>
                  <a:pt x="1259920" y="1257300"/>
                </a:lnTo>
                <a:lnTo>
                  <a:pt x="1286871" y="1257300"/>
                </a:lnTo>
                <a:lnTo>
                  <a:pt x="1286871" y="1244600"/>
                </a:lnTo>
                <a:close/>
              </a:path>
              <a:path w="1300480" h="1270000">
                <a:moveTo>
                  <a:pt x="1273398" y="1231900"/>
                </a:moveTo>
                <a:lnTo>
                  <a:pt x="1246446" y="1231900"/>
                </a:lnTo>
                <a:lnTo>
                  <a:pt x="1246446" y="1244600"/>
                </a:lnTo>
                <a:lnTo>
                  <a:pt x="1273398" y="1244600"/>
                </a:lnTo>
                <a:lnTo>
                  <a:pt x="1273398" y="1231900"/>
                </a:lnTo>
                <a:close/>
              </a:path>
              <a:path w="1300480" h="1270000">
                <a:moveTo>
                  <a:pt x="1259920" y="1219200"/>
                </a:moveTo>
                <a:lnTo>
                  <a:pt x="1232970" y="1219200"/>
                </a:lnTo>
                <a:lnTo>
                  <a:pt x="1232970" y="1231900"/>
                </a:lnTo>
                <a:lnTo>
                  <a:pt x="1259920" y="1231900"/>
                </a:lnTo>
                <a:lnTo>
                  <a:pt x="1259920" y="1219200"/>
                </a:lnTo>
                <a:close/>
              </a:path>
              <a:path w="1300480" h="1270000">
                <a:moveTo>
                  <a:pt x="1239709" y="1193800"/>
                </a:moveTo>
                <a:lnTo>
                  <a:pt x="1219496" y="1193800"/>
                </a:lnTo>
                <a:lnTo>
                  <a:pt x="1219496" y="1219200"/>
                </a:lnTo>
                <a:lnTo>
                  <a:pt x="1246446" y="1219200"/>
                </a:lnTo>
                <a:lnTo>
                  <a:pt x="1246446" y="1206500"/>
                </a:lnTo>
                <a:lnTo>
                  <a:pt x="1239709" y="1206500"/>
                </a:lnTo>
                <a:lnTo>
                  <a:pt x="1239709" y="1193800"/>
                </a:lnTo>
                <a:close/>
              </a:path>
              <a:path w="1300480" h="1270000">
                <a:moveTo>
                  <a:pt x="1226234" y="1181100"/>
                </a:moveTo>
                <a:lnTo>
                  <a:pt x="1199284" y="1181100"/>
                </a:lnTo>
                <a:lnTo>
                  <a:pt x="1199284" y="1193800"/>
                </a:lnTo>
                <a:lnTo>
                  <a:pt x="1226234" y="1193800"/>
                </a:lnTo>
                <a:lnTo>
                  <a:pt x="1226234" y="1181100"/>
                </a:lnTo>
                <a:close/>
              </a:path>
              <a:path w="1300480" h="1270000">
                <a:moveTo>
                  <a:pt x="1212757" y="1168400"/>
                </a:moveTo>
                <a:lnTo>
                  <a:pt x="1185810" y="1168400"/>
                </a:lnTo>
                <a:lnTo>
                  <a:pt x="1185810" y="1181100"/>
                </a:lnTo>
                <a:lnTo>
                  <a:pt x="1212757" y="1181100"/>
                </a:lnTo>
                <a:lnTo>
                  <a:pt x="1212757" y="1168400"/>
                </a:lnTo>
                <a:close/>
              </a:path>
              <a:path w="1300480" h="1270000">
                <a:moveTo>
                  <a:pt x="1199284" y="1155700"/>
                </a:moveTo>
                <a:lnTo>
                  <a:pt x="1172332" y="1155700"/>
                </a:lnTo>
                <a:lnTo>
                  <a:pt x="1172332" y="1168400"/>
                </a:lnTo>
                <a:lnTo>
                  <a:pt x="1199284" y="1168400"/>
                </a:lnTo>
                <a:lnTo>
                  <a:pt x="1199284" y="1155700"/>
                </a:lnTo>
                <a:close/>
              </a:path>
              <a:path w="1300480" h="1270000">
                <a:moveTo>
                  <a:pt x="1185810" y="1143000"/>
                </a:moveTo>
                <a:lnTo>
                  <a:pt x="1158859" y="1143000"/>
                </a:lnTo>
                <a:lnTo>
                  <a:pt x="1158859" y="1155700"/>
                </a:lnTo>
                <a:lnTo>
                  <a:pt x="1185810" y="1155700"/>
                </a:lnTo>
                <a:lnTo>
                  <a:pt x="1185810" y="1143000"/>
                </a:lnTo>
                <a:close/>
              </a:path>
              <a:path w="1300480" h="1270000">
                <a:moveTo>
                  <a:pt x="1172332" y="1130300"/>
                </a:moveTo>
                <a:lnTo>
                  <a:pt x="1145381" y="1130300"/>
                </a:lnTo>
                <a:lnTo>
                  <a:pt x="1145381" y="1143000"/>
                </a:lnTo>
                <a:lnTo>
                  <a:pt x="1172332" y="1143000"/>
                </a:lnTo>
                <a:lnTo>
                  <a:pt x="1172332" y="1130300"/>
                </a:lnTo>
                <a:close/>
              </a:path>
              <a:path w="1300480" h="1270000">
                <a:moveTo>
                  <a:pt x="1158859" y="1117600"/>
                </a:moveTo>
                <a:lnTo>
                  <a:pt x="1131907" y="1117600"/>
                </a:lnTo>
                <a:lnTo>
                  <a:pt x="1131907" y="1130300"/>
                </a:lnTo>
                <a:lnTo>
                  <a:pt x="1158859" y="1130300"/>
                </a:lnTo>
                <a:lnTo>
                  <a:pt x="1158859" y="1117600"/>
                </a:lnTo>
                <a:close/>
              </a:path>
              <a:path w="1300480" h="1270000">
                <a:moveTo>
                  <a:pt x="1145381" y="1104900"/>
                </a:moveTo>
                <a:lnTo>
                  <a:pt x="1118434" y="1104900"/>
                </a:lnTo>
                <a:lnTo>
                  <a:pt x="1118434" y="1117600"/>
                </a:lnTo>
                <a:lnTo>
                  <a:pt x="1145381" y="1117600"/>
                </a:lnTo>
                <a:lnTo>
                  <a:pt x="1145381" y="1104900"/>
                </a:lnTo>
                <a:close/>
              </a:path>
              <a:path w="1300480" h="1270000">
                <a:moveTo>
                  <a:pt x="1131907" y="1092200"/>
                </a:moveTo>
                <a:lnTo>
                  <a:pt x="1104960" y="1092200"/>
                </a:lnTo>
                <a:lnTo>
                  <a:pt x="1104960" y="1104900"/>
                </a:lnTo>
                <a:lnTo>
                  <a:pt x="1131907" y="1104900"/>
                </a:lnTo>
                <a:lnTo>
                  <a:pt x="1131907" y="1092200"/>
                </a:lnTo>
                <a:close/>
              </a:path>
              <a:path w="1300480" h="1270000">
                <a:moveTo>
                  <a:pt x="1125172" y="1079500"/>
                </a:moveTo>
                <a:lnTo>
                  <a:pt x="1098221" y="1079500"/>
                </a:lnTo>
                <a:lnTo>
                  <a:pt x="1098221" y="1092200"/>
                </a:lnTo>
                <a:lnTo>
                  <a:pt x="1125172" y="1092200"/>
                </a:lnTo>
                <a:lnTo>
                  <a:pt x="1125172" y="1079500"/>
                </a:lnTo>
                <a:close/>
              </a:path>
              <a:path w="1300480" h="1270000">
                <a:moveTo>
                  <a:pt x="1111695" y="1066800"/>
                </a:moveTo>
                <a:lnTo>
                  <a:pt x="1084743" y="1066800"/>
                </a:lnTo>
                <a:lnTo>
                  <a:pt x="1084743" y="1079500"/>
                </a:lnTo>
                <a:lnTo>
                  <a:pt x="1111695" y="1079500"/>
                </a:lnTo>
                <a:lnTo>
                  <a:pt x="1111695" y="1066800"/>
                </a:lnTo>
                <a:close/>
              </a:path>
              <a:path w="1300480" h="1270000">
                <a:moveTo>
                  <a:pt x="1098221" y="1054100"/>
                </a:moveTo>
                <a:lnTo>
                  <a:pt x="0" y="1054100"/>
                </a:lnTo>
                <a:lnTo>
                  <a:pt x="0" y="1066800"/>
                </a:lnTo>
                <a:lnTo>
                  <a:pt x="1098221" y="1066800"/>
                </a:lnTo>
                <a:lnTo>
                  <a:pt x="1098221" y="1054100"/>
                </a:lnTo>
                <a:close/>
              </a:path>
              <a:path w="1300480" h="1270000">
                <a:moveTo>
                  <a:pt x="1084743" y="0"/>
                </a:moveTo>
                <a:lnTo>
                  <a:pt x="1071270" y="0"/>
                </a:lnTo>
                <a:lnTo>
                  <a:pt x="1071270" y="1028700"/>
                </a:lnTo>
                <a:lnTo>
                  <a:pt x="1044319" y="1028700"/>
                </a:lnTo>
                <a:lnTo>
                  <a:pt x="1044319" y="1041400"/>
                </a:lnTo>
                <a:lnTo>
                  <a:pt x="1051057" y="1041400"/>
                </a:lnTo>
                <a:lnTo>
                  <a:pt x="1051057" y="1054100"/>
                </a:lnTo>
                <a:lnTo>
                  <a:pt x="1084743" y="1054100"/>
                </a:lnTo>
                <a:lnTo>
                  <a:pt x="1084743" y="0"/>
                </a:lnTo>
                <a:close/>
              </a:path>
              <a:path w="1300480" h="1270000">
                <a:moveTo>
                  <a:pt x="1057796" y="1016000"/>
                </a:moveTo>
                <a:lnTo>
                  <a:pt x="1030846" y="1016000"/>
                </a:lnTo>
                <a:lnTo>
                  <a:pt x="1030846" y="1028700"/>
                </a:lnTo>
                <a:lnTo>
                  <a:pt x="1057796" y="1028700"/>
                </a:lnTo>
                <a:lnTo>
                  <a:pt x="1057796" y="1016000"/>
                </a:lnTo>
                <a:close/>
              </a:path>
              <a:path w="1300480" h="1270000">
                <a:moveTo>
                  <a:pt x="1044319" y="1003300"/>
                </a:moveTo>
                <a:lnTo>
                  <a:pt x="1017368" y="1003300"/>
                </a:lnTo>
                <a:lnTo>
                  <a:pt x="1017368" y="1016000"/>
                </a:lnTo>
                <a:lnTo>
                  <a:pt x="1044319" y="1016000"/>
                </a:lnTo>
                <a:lnTo>
                  <a:pt x="1044319" y="1003300"/>
                </a:lnTo>
                <a:close/>
              </a:path>
              <a:path w="1300480" h="1270000">
                <a:moveTo>
                  <a:pt x="1030846" y="990600"/>
                </a:moveTo>
                <a:lnTo>
                  <a:pt x="1003894" y="990600"/>
                </a:lnTo>
                <a:lnTo>
                  <a:pt x="1003894" y="1003300"/>
                </a:lnTo>
                <a:lnTo>
                  <a:pt x="1030846" y="1003300"/>
                </a:lnTo>
                <a:lnTo>
                  <a:pt x="1030846" y="990600"/>
                </a:lnTo>
                <a:close/>
              </a:path>
              <a:path w="1300480" h="1270000">
                <a:moveTo>
                  <a:pt x="1010633" y="977900"/>
                </a:moveTo>
                <a:lnTo>
                  <a:pt x="990417" y="977900"/>
                </a:lnTo>
                <a:lnTo>
                  <a:pt x="990417" y="990600"/>
                </a:lnTo>
                <a:lnTo>
                  <a:pt x="1010633" y="990600"/>
                </a:lnTo>
                <a:lnTo>
                  <a:pt x="1010633" y="977900"/>
                </a:lnTo>
                <a:close/>
              </a:path>
              <a:path w="1300480" h="1270000">
                <a:moveTo>
                  <a:pt x="1003894" y="965200"/>
                </a:moveTo>
                <a:lnTo>
                  <a:pt x="983682" y="965200"/>
                </a:lnTo>
                <a:lnTo>
                  <a:pt x="983682" y="977900"/>
                </a:lnTo>
                <a:lnTo>
                  <a:pt x="1003894" y="977900"/>
                </a:lnTo>
                <a:lnTo>
                  <a:pt x="1003894" y="965200"/>
                </a:lnTo>
                <a:close/>
              </a:path>
              <a:path w="1300480" h="1270000">
                <a:moveTo>
                  <a:pt x="990417" y="952500"/>
                </a:moveTo>
                <a:lnTo>
                  <a:pt x="970208" y="952500"/>
                </a:lnTo>
                <a:lnTo>
                  <a:pt x="970208" y="965200"/>
                </a:lnTo>
                <a:lnTo>
                  <a:pt x="990417" y="965200"/>
                </a:lnTo>
                <a:lnTo>
                  <a:pt x="990417" y="952500"/>
                </a:lnTo>
                <a:close/>
              </a:path>
              <a:path w="1300480" h="1270000">
                <a:moveTo>
                  <a:pt x="983682" y="939800"/>
                </a:moveTo>
                <a:lnTo>
                  <a:pt x="956731" y="939800"/>
                </a:lnTo>
                <a:lnTo>
                  <a:pt x="956731" y="952500"/>
                </a:lnTo>
                <a:lnTo>
                  <a:pt x="983682" y="952500"/>
                </a:lnTo>
                <a:lnTo>
                  <a:pt x="983682" y="939800"/>
                </a:lnTo>
                <a:close/>
              </a:path>
              <a:path w="1300480" h="1270000">
                <a:moveTo>
                  <a:pt x="970208" y="927100"/>
                </a:moveTo>
                <a:lnTo>
                  <a:pt x="943257" y="927100"/>
                </a:lnTo>
                <a:lnTo>
                  <a:pt x="943257" y="939800"/>
                </a:lnTo>
                <a:lnTo>
                  <a:pt x="970208" y="939800"/>
                </a:lnTo>
                <a:lnTo>
                  <a:pt x="970208" y="927100"/>
                </a:lnTo>
                <a:close/>
              </a:path>
              <a:path w="1300480" h="1270000">
                <a:moveTo>
                  <a:pt x="956731" y="914400"/>
                </a:moveTo>
                <a:lnTo>
                  <a:pt x="929779" y="914400"/>
                </a:lnTo>
                <a:lnTo>
                  <a:pt x="929779" y="927100"/>
                </a:lnTo>
                <a:lnTo>
                  <a:pt x="956731" y="927100"/>
                </a:lnTo>
                <a:lnTo>
                  <a:pt x="956731" y="914400"/>
                </a:lnTo>
                <a:close/>
              </a:path>
              <a:path w="1300480" h="1270000">
                <a:moveTo>
                  <a:pt x="936518" y="901700"/>
                </a:moveTo>
                <a:lnTo>
                  <a:pt x="916307" y="901700"/>
                </a:lnTo>
                <a:lnTo>
                  <a:pt x="916307" y="914400"/>
                </a:lnTo>
                <a:lnTo>
                  <a:pt x="936518" y="914400"/>
                </a:lnTo>
                <a:lnTo>
                  <a:pt x="936518" y="901700"/>
                </a:lnTo>
                <a:close/>
              </a:path>
              <a:path w="1300480" h="1270000">
                <a:moveTo>
                  <a:pt x="929779" y="889000"/>
                </a:moveTo>
                <a:lnTo>
                  <a:pt x="902832" y="889000"/>
                </a:lnTo>
                <a:lnTo>
                  <a:pt x="902832" y="901700"/>
                </a:lnTo>
                <a:lnTo>
                  <a:pt x="929779" y="901700"/>
                </a:lnTo>
                <a:lnTo>
                  <a:pt x="929779" y="889000"/>
                </a:lnTo>
                <a:close/>
              </a:path>
              <a:path w="1300480" h="1270000">
                <a:moveTo>
                  <a:pt x="909568" y="863600"/>
                </a:moveTo>
                <a:lnTo>
                  <a:pt x="882619" y="863600"/>
                </a:lnTo>
                <a:lnTo>
                  <a:pt x="882619" y="876300"/>
                </a:lnTo>
                <a:lnTo>
                  <a:pt x="889355" y="876300"/>
                </a:lnTo>
                <a:lnTo>
                  <a:pt x="889355" y="889000"/>
                </a:lnTo>
                <a:lnTo>
                  <a:pt x="909568" y="889000"/>
                </a:lnTo>
                <a:lnTo>
                  <a:pt x="909568" y="863600"/>
                </a:lnTo>
                <a:close/>
              </a:path>
              <a:path w="1300480" h="1270000">
                <a:moveTo>
                  <a:pt x="889355" y="850900"/>
                </a:moveTo>
                <a:lnTo>
                  <a:pt x="869143" y="850900"/>
                </a:lnTo>
                <a:lnTo>
                  <a:pt x="869143" y="863600"/>
                </a:lnTo>
                <a:lnTo>
                  <a:pt x="889355" y="863600"/>
                </a:lnTo>
                <a:lnTo>
                  <a:pt x="889355" y="850900"/>
                </a:lnTo>
                <a:close/>
              </a:path>
              <a:path w="1300480" h="1270000">
                <a:moveTo>
                  <a:pt x="875882" y="838200"/>
                </a:moveTo>
                <a:lnTo>
                  <a:pt x="855669" y="838200"/>
                </a:lnTo>
                <a:lnTo>
                  <a:pt x="855669" y="850900"/>
                </a:lnTo>
                <a:lnTo>
                  <a:pt x="875882" y="850900"/>
                </a:lnTo>
                <a:lnTo>
                  <a:pt x="875882" y="838200"/>
                </a:lnTo>
                <a:close/>
              </a:path>
              <a:path w="1300480" h="1270000">
                <a:moveTo>
                  <a:pt x="862408" y="812800"/>
                </a:moveTo>
                <a:lnTo>
                  <a:pt x="828718" y="812800"/>
                </a:lnTo>
                <a:lnTo>
                  <a:pt x="828718" y="825500"/>
                </a:lnTo>
                <a:lnTo>
                  <a:pt x="842192" y="825500"/>
                </a:lnTo>
                <a:lnTo>
                  <a:pt x="842192" y="838200"/>
                </a:lnTo>
                <a:lnTo>
                  <a:pt x="862408" y="838200"/>
                </a:lnTo>
                <a:lnTo>
                  <a:pt x="862408" y="812800"/>
                </a:lnTo>
                <a:close/>
              </a:path>
              <a:path w="1300480" h="1270000">
                <a:moveTo>
                  <a:pt x="835453" y="800100"/>
                </a:moveTo>
                <a:lnTo>
                  <a:pt x="815244" y="800100"/>
                </a:lnTo>
                <a:lnTo>
                  <a:pt x="815244" y="812800"/>
                </a:lnTo>
                <a:lnTo>
                  <a:pt x="835453" y="812800"/>
                </a:lnTo>
                <a:lnTo>
                  <a:pt x="835453" y="800100"/>
                </a:lnTo>
                <a:close/>
              </a:path>
              <a:path w="1300480" h="1270000">
                <a:moveTo>
                  <a:pt x="821979" y="787400"/>
                </a:moveTo>
                <a:lnTo>
                  <a:pt x="801770" y="787400"/>
                </a:lnTo>
                <a:lnTo>
                  <a:pt x="801770" y="800100"/>
                </a:lnTo>
                <a:lnTo>
                  <a:pt x="821979" y="800100"/>
                </a:lnTo>
                <a:lnTo>
                  <a:pt x="821979" y="787400"/>
                </a:lnTo>
                <a:close/>
              </a:path>
              <a:path w="1300480" h="1270000">
                <a:moveTo>
                  <a:pt x="808505" y="774700"/>
                </a:moveTo>
                <a:lnTo>
                  <a:pt x="788293" y="774700"/>
                </a:lnTo>
                <a:lnTo>
                  <a:pt x="788293" y="787400"/>
                </a:lnTo>
                <a:lnTo>
                  <a:pt x="808505" y="787400"/>
                </a:lnTo>
                <a:lnTo>
                  <a:pt x="808505" y="774700"/>
                </a:lnTo>
                <a:close/>
              </a:path>
              <a:path w="1300480" h="1270000">
                <a:moveTo>
                  <a:pt x="788293" y="749300"/>
                </a:moveTo>
                <a:lnTo>
                  <a:pt x="0" y="749300"/>
                </a:lnTo>
                <a:lnTo>
                  <a:pt x="0" y="774700"/>
                </a:lnTo>
                <a:lnTo>
                  <a:pt x="795032" y="774700"/>
                </a:lnTo>
                <a:lnTo>
                  <a:pt x="795032" y="762000"/>
                </a:lnTo>
                <a:lnTo>
                  <a:pt x="788293" y="762000"/>
                </a:lnTo>
                <a:lnTo>
                  <a:pt x="788293" y="749300"/>
                </a:lnTo>
                <a:close/>
              </a:path>
              <a:path w="1300480" h="1270000">
                <a:moveTo>
                  <a:pt x="781554" y="0"/>
                </a:moveTo>
                <a:lnTo>
                  <a:pt x="768080" y="0"/>
                </a:lnTo>
                <a:lnTo>
                  <a:pt x="768080" y="723900"/>
                </a:lnTo>
                <a:lnTo>
                  <a:pt x="741130" y="723900"/>
                </a:lnTo>
                <a:lnTo>
                  <a:pt x="741130" y="736600"/>
                </a:lnTo>
                <a:lnTo>
                  <a:pt x="747868" y="736600"/>
                </a:lnTo>
                <a:lnTo>
                  <a:pt x="747868" y="749300"/>
                </a:lnTo>
                <a:lnTo>
                  <a:pt x="781554" y="749300"/>
                </a:lnTo>
                <a:lnTo>
                  <a:pt x="781554" y="0"/>
                </a:lnTo>
                <a:close/>
              </a:path>
              <a:path w="1300480" h="1270000">
                <a:moveTo>
                  <a:pt x="747868" y="711200"/>
                </a:moveTo>
                <a:lnTo>
                  <a:pt x="727655" y="711200"/>
                </a:lnTo>
                <a:lnTo>
                  <a:pt x="727655" y="723900"/>
                </a:lnTo>
                <a:lnTo>
                  <a:pt x="747868" y="723900"/>
                </a:lnTo>
                <a:lnTo>
                  <a:pt x="747868" y="711200"/>
                </a:lnTo>
                <a:close/>
              </a:path>
              <a:path w="1300480" h="1270000">
                <a:moveTo>
                  <a:pt x="734394" y="698500"/>
                </a:moveTo>
                <a:lnTo>
                  <a:pt x="707444" y="698500"/>
                </a:lnTo>
                <a:lnTo>
                  <a:pt x="707444" y="711200"/>
                </a:lnTo>
                <a:lnTo>
                  <a:pt x="734394" y="711200"/>
                </a:lnTo>
                <a:lnTo>
                  <a:pt x="734394" y="698500"/>
                </a:lnTo>
                <a:close/>
              </a:path>
              <a:path w="1300480" h="1270000">
                <a:moveTo>
                  <a:pt x="727655" y="685800"/>
                </a:moveTo>
                <a:lnTo>
                  <a:pt x="700705" y="685800"/>
                </a:lnTo>
                <a:lnTo>
                  <a:pt x="700705" y="698500"/>
                </a:lnTo>
                <a:lnTo>
                  <a:pt x="727655" y="698500"/>
                </a:lnTo>
                <a:lnTo>
                  <a:pt x="727655" y="685800"/>
                </a:lnTo>
                <a:close/>
              </a:path>
              <a:path w="1300480" h="1270000">
                <a:moveTo>
                  <a:pt x="707444" y="673100"/>
                </a:moveTo>
                <a:lnTo>
                  <a:pt x="687227" y="673100"/>
                </a:lnTo>
                <a:lnTo>
                  <a:pt x="687227" y="685800"/>
                </a:lnTo>
                <a:lnTo>
                  <a:pt x="707444" y="685800"/>
                </a:lnTo>
                <a:lnTo>
                  <a:pt x="707444" y="673100"/>
                </a:lnTo>
                <a:close/>
              </a:path>
              <a:path w="1300480" h="1270000">
                <a:moveTo>
                  <a:pt x="693966" y="660400"/>
                </a:moveTo>
                <a:lnTo>
                  <a:pt x="673754" y="660400"/>
                </a:lnTo>
                <a:lnTo>
                  <a:pt x="673754" y="673100"/>
                </a:lnTo>
                <a:lnTo>
                  <a:pt x="693966" y="673100"/>
                </a:lnTo>
                <a:lnTo>
                  <a:pt x="693966" y="660400"/>
                </a:lnTo>
                <a:close/>
              </a:path>
              <a:path w="1300480" h="1270000">
                <a:moveTo>
                  <a:pt x="680493" y="647700"/>
                </a:moveTo>
                <a:lnTo>
                  <a:pt x="660280" y="647700"/>
                </a:lnTo>
                <a:lnTo>
                  <a:pt x="660280" y="660400"/>
                </a:lnTo>
                <a:lnTo>
                  <a:pt x="680493" y="660400"/>
                </a:lnTo>
                <a:lnTo>
                  <a:pt x="680493" y="647700"/>
                </a:lnTo>
                <a:close/>
              </a:path>
              <a:path w="1300480" h="1270000">
                <a:moveTo>
                  <a:pt x="673754" y="635000"/>
                </a:moveTo>
                <a:lnTo>
                  <a:pt x="653541" y="635000"/>
                </a:lnTo>
                <a:lnTo>
                  <a:pt x="653541" y="647700"/>
                </a:lnTo>
                <a:lnTo>
                  <a:pt x="673754" y="647700"/>
                </a:lnTo>
                <a:lnTo>
                  <a:pt x="673754" y="635000"/>
                </a:lnTo>
                <a:close/>
              </a:path>
              <a:path w="1300480" h="1270000">
                <a:moveTo>
                  <a:pt x="660280" y="622300"/>
                </a:moveTo>
                <a:lnTo>
                  <a:pt x="633329" y="622300"/>
                </a:lnTo>
                <a:lnTo>
                  <a:pt x="633329" y="635000"/>
                </a:lnTo>
                <a:lnTo>
                  <a:pt x="660280" y="635000"/>
                </a:lnTo>
                <a:lnTo>
                  <a:pt x="660280" y="622300"/>
                </a:lnTo>
                <a:close/>
              </a:path>
              <a:path w="1300480" h="1270000">
                <a:moveTo>
                  <a:pt x="646806" y="609600"/>
                </a:moveTo>
                <a:lnTo>
                  <a:pt x="619855" y="609600"/>
                </a:lnTo>
                <a:lnTo>
                  <a:pt x="619855" y="622300"/>
                </a:lnTo>
                <a:lnTo>
                  <a:pt x="646806" y="622300"/>
                </a:lnTo>
                <a:lnTo>
                  <a:pt x="646806" y="609600"/>
                </a:lnTo>
                <a:close/>
              </a:path>
              <a:path w="1300480" h="1270000">
                <a:moveTo>
                  <a:pt x="633329" y="596900"/>
                </a:moveTo>
                <a:lnTo>
                  <a:pt x="606377" y="596900"/>
                </a:lnTo>
                <a:lnTo>
                  <a:pt x="606377" y="609600"/>
                </a:lnTo>
                <a:lnTo>
                  <a:pt x="633329" y="609600"/>
                </a:lnTo>
                <a:lnTo>
                  <a:pt x="633329" y="596900"/>
                </a:lnTo>
                <a:close/>
              </a:path>
              <a:path w="1300480" h="1270000">
                <a:moveTo>
                  <a:pt x="613116" y="571500"/>
                </a:moveTo>
                <a:lnTo>
                  <a:pt x="586166" y="571500"/>
                </a:lnTo>
                <a:lnTo>
                  <a:pt x="586166" y="584200"/>
                </a:lnTo>
                <a:lnTo>
                  <a:pt x="592905" y="584200"/>
                </a:lnTo>
                <a:lnTo>
                  <a:pt x="592905" y="596900"/>
                </a:lnTo>
                <a:lnTo>
                  <a:pt x="613116" y="596900"/>
                </a:lnTo>
                <a:lnTo>
                  <a:pt x="613116" y="571500"/>
                </a:lnTo>
                <a:close/>
              </a:path>
              <a:path w="1300480" h="1270000">
                <a:moveTo>
                  <a:pt x="592905" y="558800"/>
                </a:moveTo>
                <a:lnTo>
                  <a:pt x="572692" y="558800"/>
                </a:lnTo>
                <a:lnTo>
                  <a:pt x="572692" y="571500"/>
                </a:lnTo>
                <a:lnTo>
                  <a:pt x="592905" y="571500"/>
                </a:lnTo>
                <a:lnTo>
                  <a:pt x="592905" y="558800"/>
                </a:lnTo>
                <a:close/>
              </a:path>
              <a:path w="1300480" h="1270000">
                <a:moveTo>
                  <a:pt x="579430" y="546100"/>
                </a:moveTo>
                <a:lnTo>
                  <a:pt x="552480" y="546100"/>
                </a:lnTo>
                <a:lnTo>
                  <a:pt x="552480" y="558800"/>
                </a:lnTo>
                <a:lnTo>
                  <a:pt x="579430" y="558800"/>
                </a:lnTo>
                <a:lnTo>
                  <a:pt x="579430" y="546100"/>
                </a:lnTo>
                <a:close/>
              </a:path>
              <a:path w="1300480" h="1270000">
                <a:moveTo>
                  <a:pt x="572692" y="533400"/>
                </a:moveTo>
                <a:lnTo>
                  <a:pt x="545741" y="533400"/>
                </a:lnTo>
                <a:lnTo>
                  <a:pt x="545741" y="546100"/>
                </a:lnTo>
                <a:lnTo>
                  <a:pt x="572692" y="546100"/>
                </a:lnTo>
                <a:lnTo>
                  <a:pt x="572692" y="533400"/>
                </a:lnTo>
                <a:close/>
              </a:path>
              <a:path w="1300480" h="1270000">
                <a:moveTo>
                  <a:pt x="559219" y="520700"/>
                </a:moveTo>
                <a:lnTo>
                  <a:pt x="539002" y="520700"/>
                </a:lnTo>
                <a:lnTo>
                  <a:pt x="539002" y="533400"/>
                </a:lnTo>
                <a:lnTo>
                  <a:pt x="559219" y="533400"/>
                </a:lnTo>
                <a:lnTo>
                  <a:pt x="559219" y="520700"/>
                </a:lnTo>
                <a:close/>
              </a:path>
              <a:path w="1300480" h="1270000">
                <a:moveTo>
                  <a:pt x="545741" y="508000"/>
                </a:moveTo>
                <a:lnTo>
                  <a:pt x="518790" y="508000"/>
                </a:lnTo>
                <a:lnTo>
                  <a:pt x="518790" y="520700"/>
                </a:lnTo>
                <a:lnTo>
                  <a:pt x="545741" y="520700"/>
                </a:lnTo>
                <a:lnTo>
                  <a:pt x="545741" y="508000"/>
                </a:lnTo>
                <a:close/>
              </a:path>
              <a:path w="1300480" h="1270000">
                <a:moveTo>
                  <a:pt x="518790" y="482600"/>
                </a:moveTo>
                <a:lnTo>
                  <a:pt x="0" y="482600"/>
                </a:lnTo>
                <a:lnTo>
                  <a:pt x="0" y="508000"/>
                </a:lnTo>
                <a:lnTo>
                  <a:pt x="539002" y="508000"/>
                </a:lnTo>
                <a:lnTo>
                  <a:pt x="539002" y="495300"/>
                </a:lnTo>
                <a:lnTo>
                  <a:pt x="518790" y="495300"/>
                </a:lnTo>
                <a:lnTo>
                  <a:pt x="518790" y="482600"/>
                </a:lnTo>
                <a:close/>
              </a:path>
              <a:path w="1300480" h="1270000">
                <a:moveTo>
                  <a:pt x="512051" y="0"/>
                </a:moveTo>
                <a:lnTo>
                  <a:pt x="498577" y="0"/>
                </a:lnTo>
                <a:lnTo>
                  <a:pt x="498577" y="469900"/>
                </a:lnTo>
                <a:lnTo>
                  <a:pt x="478365" y="469900"/>
                </a:lnTo>
                <a:lnTo>
                  <a:pt x="478365" y="482600"/>
                </a:lnTo>
                <a:lnTo>
                  <a:pt x="512051" y="482600"/>
                </a:lnTo>
                <a:lnTo>
                  <a:pt x="512051" y="0"/>
                </a:lnTo>
                <a:close/>
              </a:path>
              <a:path w="1300480" h="1270000">
                <a:moveTo>
                  <a:pt x="485103" y="457200"/>
                </a:moveTo>
                <a:lnTo>
                  <a:pt x="464891" y="457200"/>
                </a:lnTo>
                <a:lnTo>
                  <a:pt x="464891" y="469900"/>
                </a:lnTo>
                <a:lnTo>
                  <a:pt x="485103" y="469900"/>
                </a:lnTo>
                <a:lnTo>
                  <a:pt x="485103" y="457200"/>
                </a:lnTo>
                <a:close/>
              </a:path>
              <a:path w="1300480" h="1270000">
                <a:moveTo>
                  <a:pt x="478365" y="444500"/>
                </a:moveTo>
                <a:lnTo>
                  <a:pt x="451414" y="444500"/>
                </a:lnTo>
                <a:lnTo>
                  <a:pt x="451414" y="457200"/>
                </a:lnTo>
                <a:lnTo>
                  <a:pt x="478365" y="457200"/>
                </a:lnTo>
                <a:lnTo>
                  <a:pt x="478365" y="444500"/>
                </a:lnTo>
                <a:close/>
              </a:path>
              <a:path w="1300480" h="1270000">
                <a:moveTo>
                  <a:pt x="458152" y="431800"/>
                </a:moveTo>
                <a:lnTo>
                  <a:pt x="437941" y="431800"/>
                </a:lnTo>
                <a:lnTo>
                  <a:pt x="437941" y="444500"/>
                </a:lnTo>
                <a:lnTo>
                  <a:pt x="458152" y="444500"/>
                </a:lnTo>
                <a:lnTo>
                  <a:pt x="458152" y="431800"/>
                </a:lnTo>
                <a:close/>
              </a:path>
              <a:path w="1300480" h="1270000">
                <a:moveTo>
                  <a:pt x="451414" y="419100"/>
                </a:moveTo>
                <a:lnTo>
                  <a:pt x="431202" y="419100"/>
                </a:lnTo>
                <a:lnTo>
                  <a:pt x="431202" y="431800"/>
                </a:lnTo>
                <a:lnTo>
                  <a:pt x="451414" y="431800"/>
                </a:lnTo>
                <a:lnTo>
                  <a:pt x="451414" y="419100"/>
                </a:lnTo>
                <a:close/>
              </a:path>
              <a:path w="1300480" h="1270000">
                <a:moveTo>
                  <a:pt x="437941" y="406400"/>
                </a:moveTo>
                <a:lnTo>
                  <a:pt x="417728" y="406400"/>
                </a:lnTo>
                <a:lnTo>
                  <a:pt x="417728" y="419100"/>
                </a:lnTo>
                <a:lnTo>
                  <a:pt x="437941" y="419100"/>
                </a:lnTo>
                <a:lnTo>
                  <a:pt x="437941" y="406400"/>
                </a:lnTo>
                <a:close/>
              </a:path>
              <a:path w="1300480" h="1270000">
                <a:moveTo>
                  <a:pt x="424466" y="393700"/>
                </a:moveTo>
                <a:lnTo>
                  <a:pt x="397516" y="393700"/>
                </a:lnTo>
                <a:lnTo>
                  <a:pt x="397516" y="406400"/>
                </a:lnTo>
                <a:lnTo>
                  <a:pt x="424466" y="406400"/>
                </a:lnTo>
                <a:lnTo>
                  <a:pt x="424466" y="393700"/>
                </a:lnTo>
                <a:close/>
              </a:path>
              <a:path w="1300480" h="1270000">
                <a:moveTo>
                  <a:pt x="410989" y="381000"/>
                </a:moveTo>
                <a:lnTo>
                  <a:pt x="390777" y="381000"/>
                </a:lnTo>
                <a:lnTo>
                  <a:pt x="390777" y="393700"/>
                </a:lnTo>
                <a:lnTo>
                  <a:pt x="410989" y="393700"/>
                </a:lnTo>
                <a:lnTo>
                  <a:pt x="410989" y="381000"/>
                </a:lnTo>
                <a:close/>
              </a:path>
              <a:path w="1300480" h="1270000">
                <a:moveTo>
                  <a:pt x="397516" y="368300"/>
                </a:moveTo>
                <a:lnTo>
                  <a:pt x="377303" y="368300"/>
                </a:lnTo>
                <a:lnTo>
                  <a:pt x="377303" y="381000"/>
                </a:lnTo>
                <a:lnTo>
                  <a:pt x="397516" y="381000"/>
                </a:lnTo>
                <a:lnTo>
                  <a:pt x="397516" y="368300"/>
                </a:lnTo>
                <a:close/>
              </a:path>
              <a:path w="1300480" h="1270000">
                <a:moveTo>
                  <a:pt x="384038" y="355600"/>
                </a:moveTo>
                <a:lnTo>
                  <a:pt x="363826" y="355600"/>
                </a:lnTo>
                <a:lnTo>
                  <a:pt x="363826" y="368300"/>
                </a:lnTo>
                <a:lnTo>
                  <a:pt x="384038" y="368300"/>
                </a:lnTo>
                <a:lnTo>
                  <a:pt x="384038" y="355600"/>
                </a:lnTo>
                <a:close/>
              </a:path>
              <a:path w="1300480" h="1270000">
                <a:moveTo>
                  <a:pt x="370564" y="342900"/>
                </a:moveTo>
                <a:lnTo>
                  <a:pt x="350352" y="342900"/>
                </a:lnTo>
                <a:lnTo>
                  <a:pt x="350352" y="355600"/>
                </a:lnTo>
                <a:lnTo>
                  <a:pt x="370564" y="355600"/>
                </a:lnTo>
                <a:lnTo>
                  <a:pt x="370564" y="342900"/>
                </a:lnTo>
                <a:close/>
              </a:path>
              <a:path w="1300480" h="1270000">
                <a:moveTo>
                  <a:pt x="357091" y="330200"/>
                </a:moveTo>
                <a:lnTo>
                  <a:pt x="336878" y="330200"/>
                </a:lnTo>
                <a:lnTo>
                  <a:pt x="336878" y="342900"/>
                </a:lnTo>
                <a:lnTo>
                  <a:pt x="357091" y="342900"/>
                </a:lnTo>
                <a:lnTo>
                  <a:pt x="357091" y="330200"/>
                </a:lnTo>
                <a:close/>
              </a:path>
              <a:path w="1300480" h="1270000">
                <a:moveTo>
                  <a:pt x="336878" y="304800"/>
                </a:moveTo>
                <a:lnTo>
                  <a:pt x="323401" y="304800"/>
                </a:lnTo>
                <a:lnTo>
                  <a:pt x="323401" y="330200"/>
                </a:lnTo>
                <a:lnTo>
                  <a:pt x="343613" y="330200"/>
                </a:lnTo>
                <a:lnTo>
                  <a:pt x="343613" y="317500"/>
                </a:lnTo>
                <a:lnTo>
                  <a:pt x="336878" y="317500"/>
                </a:lnTo>
                <a:lnTo>
                  <a:pt x="336878" y="304800"/>
                </a:lnTo>
                <a:close/>
              </a:path>
              <a:path w="1300480" h="1270000">
                <a:moveTo>
                  <a:pt x="323401" y="292100"/>
                </a:moveTo>
                <a:lnTo>
                  <a:pt x="303188" y="292100"/>
                </a:lnTo>
                <a:lnTo>
                  <a:pt x="303188" y="304800"/>
                </a:lnTo>
                <a:lnTo>
                  <a:pt x="323401" y="304800"/>
                </a:lnTo>
                <a:lnTo>
                  <a:pt x="323401" y="292100"/>
                </a:lnTo>
                <a:close/>
              </a:path>
              <a:path w="1300480" h="1270000">
                <a:moveTo>
                  <a:pt x="309927" y="279400"/>
                </a:moveTo>
                <a:lnTo>
                  <a:pt x="289712" y="279400"/>
                </a:lnTo>
                <a:lnTo>
                  <a:pt x="289712" y="292100"/>
                </a:lnTo>
                <a:lnTo>
                  <a:pt x="309927" y="292100"/>
                </a:lnTo>
                <a:lnTo>
                  <a:pt x="309927" y="279400"/>
                </a:lnTo>
                <a:close/>
              </a:path>
              <a:path w="1300480" h="1270000">
                <a:moveTo>
                  <a:pt x="296450" y="266700"/>
                </a:moveTo>
                <a:lnTo>
                  <a:pt x="276238" y="266700"/>
                </a:lnTo>
                <a:lnTo>
                  <a:pt x="276238" y="279400"/>
                </a:lnTo>
                <a:lnTo>
                  <a:pt x="296450" y="279400"/>
                </a:lnTo>
                <a:lnTo>
                  <a:pt x="296450" y="266700"/>
                </a:lnTo>
                <a:close/>
              </a:path>
              <a:path w="1300480" h="1270000">
                <a:moveTo>
                  <a:pt x="282977" y="254000"/>
                </a:moveTo>
                <a:lnTo>
                  <a:pt x="262764" y="254000"/>
                </a:lnTo>
                <a:lnTo>
                  <a:pt x="262764" y="266700"/>
                </a:lnTo>
                <a:lnTo>
                  <a:pt x="282977" y="266700"/>
                </a:lnTo>
                <a:lnTo>
                  <a:pt x="282977" y="254000"/>
                </a:lnTo>
                <a:close/>
              </a:path>
              <a:path w="1300480" h="1270000">
                <a:moveTo>
                  <a:pt x="269503" y="241300"/>
                </a:moveTo>
                <a:lnTo>
                  <a:pt x="249290" y="241300"/>
                </a:lnTo>
                <a:lnTo>
                  <a:pt x="249290" y="254000"/>
                </a:lnTo>
                <a:lnTo>
                  <a:pt x="269503" y="254000"/>
                </a:lnTo>
                <a:lnTo>
                  <a:pt x="269503" y="241300"/>
                </a:lnTo>
                <a:close/>
              </a:path>
              <a:path w="1300480" h="1270000">
                <a:moveTo>
                  <a:pt x="256028" y="228600"/>
                </a:moveTo>
                <a:lnTo>
                  <a:pt x="235813" y="228600"/>
                </a:lnTo>
                <a:lnTo>
                  <a:pt x="235813" y="241300"/>
                </a:lnTo>
                <a:lnTo>
                  <a:pt x="256028" y="241300"/>
                </a:lnTo>
                <a:lnTo>
                  <a:pt x="256028" y="228600"/>
                </a:lnTo>
                <a:close/>
              </a:path>
              <a:path w="1300480" h="1270000">
                <a:moveTo>
                  <a:pt x="242552" y="215900"/>
                </a:moveTo>
                <a:lnTo>
                  <a:pt x="222339" y="215900"/>
                </a:lnTo>
                <a:lnTo>
                  <a:pt x="222339" y="228600"/>
                </a:lnTo>
                <a:lnTo>
                  <a:pt x="242552" y="228600"/>
                </a:lnTo>
                <a:lnTo>
                  <a:pt x="242552" y="215900"/>
                </a:lnTo>
                <a:close/>
              </a:path>
              <a:path w="1300480" h="1270000">
                <a:moveTo>
                  <a:pt x="235813" y="203200"/>
                </a:moveTo>
                <a:lnTo>
                  <a:pt x="215600" y="203200"/>
                </a:lnTo>
                <a:lnTo>
                  <a:pt x="215600" y="215900"/>
                </a:lnTo>
                <a:lnTo>
                  <a:pt x="235813" y="215900"/>
                </a:lnTo>
                <a:lnTo>
                  <a:pt x="235813" y="203200"/>
                </a:lnTo>
                <a:close/>
              </a:path>
              <a:path w="1300480" h="1270000">
                <a:moveTo>
                  <a:pt x="222339" y="190500"/>
                </a:moveTo>
                <a:lnTo>
                  <a:pt x="202127" y="190500"/>
                </a:lnTo>
                <a:lnTo>
                  <a:pt x="202127" y="203200"/>
                </a:lnTo>
                <a:lnTo>
                  <a:pt x="222339" y="203200"/>
                </a:lnTo>
                <a:lnTo>
                  <a:pt x="222339" y="190500"/>
                </a:lnTo>
                <a:close/>
              </a:path>
              <a:path w="1300480" h="1270000">
                <a:moveTo>
                  <a:pt x="208861" y="177800"/>
                </a:moveTo>
                <a:lnTo>
                  <a:pt x="188653" y="177800"/>
                </a:lnTo>
                <a:lnTo>
                  <a:pt x="188653" y="190500"/>
                </a:lnTo>
                <a:lnTo>
                  <a:pt x="208861" y="190500"/>
                </a:lnTo>
                <a:lnTo>
                  <a:pt x="208861" y="177800"/>
                </a:lnTo>
                <a:close/>
              </a:path>
              <a:path w="1300480" h="1270000">
                <a:moveTo>
                  <a:pt x="195388" y="165100"/>
                </a:moveTo>
                <a:lnTo>
                  <a:pt x="168436" y="165100"/>
                </a:lnTo>
                <a:lnTo>
                  <a:pt x="168436" y="177800"/>
                </a:lnTo>
                <a:lnTo>
                  <a:pt x="195388" y="177800"/>
                </a:lnTo>
                <a:lnTo>
                  <a:pt x="195388" y="165100"/>
                </a:lnTo>
                <a:close/>
              </a:path>
              <a:path w="1300480" h="1270000">
                <a:moveTo>
                  <a:pt x="181914" y="152400"/>
                </a:moveTo>
                <a:lnTo>
                  <a:pt x="161702" y="152400"/>
                </a:lnTo>
                <a:lnTo>
                  <a:pt x="161702" y="165100"/>
                </a:lnTo>
                <a:lnTo>
                  <a:pt x="181914" y="165100"/>
                </a:lnTo>
                <a:lnTo>
                  <a:pt x="181914" y="152400"/>
                </a:lnTo>
                <a:close/>
              </a:path>
              <a:path w="1300480" h="1270000">
                <a:moveTo>
                  <a:pt x="175175" y="139700"/>
                </a:moveTo>
                <a:lnTo>
                  <a:pt x="148225" y="139700"/>
                </a:lnTo>
                <a:lnTo>
                  <a:pt x="148225" y="152400"/>
                </a:lnTo>
                <a:lnTo>
                  <a:pt x="175175" y="152400"/>
                </a:lnTo>
                <a:lnTo>
                  <a:pt x="175175" y="139700"/>
                </a:lnTo>
                <a:close/>
              </a:path>
              <a:path w="1300480" h="1270000">
                <a:moveTo>
                  <a:pt x="154963" y="127000"/>
                </a:moveTo>
                <a:lnTo>
                  <a:pt x="128012" y="127000"/>
                </a:lnTo>
                <a:lnTo>
                  <a:pt x="128012" y="139700"/>
                </a:lnTo>
                <a:lnTo>
                  <a:pt x="154963" y="139700"/>
                </a:lnTo>
                <a:lnTo>
                  <a:pt x="154963" y="127000"/>
                </a:lnTo>
                <a:close/>
              </a:path>
              <a:path w="1300480" h="1270000">
                <a:moveTo>
                  <a:pt x="141486" y="114300"/>
                </a:moveTo>
                <a:lnTo>
                  <a:pt x="121274" y="114300"/>
                </a:lnTo>
                <a:lnTo>
                  <a:pt x="121274" y="127000"/>
                </a:lnTo>
                <a:lnTo>
                  <a:pt x="141486" y="127000"/>
                </a:lnTo>
                <a:lnTo>
                  <a:pt x="141486" y="114300"/>
                </a:lnTo>
                <a:close/>
              </a:path>
              <a:path w="1300480" h="1270000">
                <a:moveTo>
                  <a:pt x="128012" y="101600"/>
                </a:moveTo>
                <a:lnTo>
                  <a:pt x="107800" y="101600"/>
                </a:lnTo>
                <a:lnTo>
                  <a:pt x="107800" y="114300"/>
                </a:lnTo>
                <a:lnTo>
                  <a:pt x="128012" y="114300"/>
                </a:lnTo>
                <a:lnTo>
                  <a:pt x="128012" y="101600"/>
                </a:lnTo>
                <a:close/>
              </a:path>
              <a:path w="1300480" h="1270000">
                <a:moveTo>
                  <a:pt x="114539" y="88900"/>
                </a:moveTo>
                <a:lnTo>
                  <a:pt x="101064" y="88900"/>
                </a:lnTo>
                <a:lnTo>
                  <a:pt x="101064" y="101600"/>
                </a:lnTo>
                <a:lnTo>
                  <a:pt x="114539" y="101600"/>
                </a:lnTo>
                <a:lnTo>
                  <a:pt x="114539" y="88900"/>
                </a:lnTo>
                <a:close/>
              </a:path>
              <a:path w="1300480" h="1270000">
                <a:moveTo>
                  <a:pt x="107800" y="76200"/>
                </a:moveTo>
                <a:lnTo>
                  <a:pt x="87587" y="76200"/>
                </a:lnTo>
                <a:lnTo>
                  <a:pt x="87587" y="88900"/>
                </a:lnTo>
                <a:lnTo>
                  <a:pt x="107800" y="88900"/>
                </a:lnTo>
                <a:lnTo>
                  <a:pt x="107800" y="76200"/>
                </a:lnTo>
                <a:close/>
              </a:path>
              <a:path w="1300480" h="1270000">
                <a:moveTo>
                  <a:pt x="87587" y="63500"/>
                </a:moveTo>
                <a:lnTo>
                  <a:pt x="74114" y="63500"/>
                </a:lnTo>
                <a:lnTo>
                  <a:pt x="74114" y="76200"/>
                </a:lnTo>
                <a:lnTo>
                  <a:pt x="87587" y="76200"/>
                </a:lnTo>
                <a:lnTo>
                  <a:pt x="87587" y="63500"/>
                </a:lnTo>
                <a:close/>
              </a:path>
              <a:path w="1300480" h="1270000">
                <a:moveTo>
                  <a:pt x="80849" y="50800"/>
                </a:moveTo>
                <a:lnTo>
                  <a:pt x="60636" y="50800"/>
                </a:lnTo>
                <a:lnTo>
                  <a:pt x="60636" y="63500"/>
                </a:lnTo>
                <a:lnTo>
                  <a:pt x="80849" y="63500"/>
                </a:lnTo>
                <a:lnTo>
                  <a:pt x="80849" y="50800"/>
                </a:lnTo>
                <a:close/>
              </a:path>
              <a:path w="1300480" h="1270000">
                <a:moveTo>
                  <a:pt x="67375" y="38100"/>
                </a:moveTo>
                <a:lnTo>
                  <a:pt x="47162" y="38100"/>
                </a:lnTo>
                <a:lnTo>
                  <a:pt x="47162" y="50800"/>
                </a:lnTo>
                <a:lnTo>
                  <a:pt x="67375" y="50800"/>
                </a:lnTo>
                <a:lnTo>
                  <a:pt x="67375" y="38100"/>
                </a:lnTo>
                <a:close/>
              </a:path>
              <a:path w="1300480" h="1270000">
                <a:moveTo>
                  <a:pt x="53897" y="25400"/>
                </a:moveTo>
                <a:lnTo>
                  <a:pt x="33689" y="25400"/>
                </a:lnTo>
                <a:lnTo>
                  <a:pt x="33689" y="38100"/>
                </a:lnTo>
                <a:lnTo>
                  <a:pt x="53897" y="38100"/>
                </a:lnTo>
                <a:lnTo>
                  <a:pt x="53897" y="25400"/>
                </a:lnTo>
                <a:close/>
              </a:path>
              <a:path w="1300480" h="1270000">
                <a:moveTo>
                  <a:pt x="40424" y="12700"/>
                </a:moveTo>
                <a:lnTo>
                  <a:pt x="20211" y="12700"/>
                </a:lnTo>
                <a:lnTo>
                  <a:pt x="20211" y="25400"/>
                </a:lnTo>
                <a:lnTo>
                  <a:pt x="40424" y="25400"/>
                </a:lnTo>
                <a:lnTo>
                  <a:pt x="40424" y="12700"/>
                </a:lnTo>
                <a:close/>
              </a:path>
              <a:path w="1300480" h="1270000">
                <a:moveTo>
                  <a:pt x="26950" y="0"/>
                </a:moveTo>
                <a:lnTo>
                  <a:pt x="0" y="0"/>
                </a:lnTo>
                <a:lnTo>
                  <a:pt x="0" y="12700"/>
                </a:lnTo>
                <a:lnTo>
                  <a:pt x="26950" y="12700"/>
                </a:lnTo>
                <a:lnTo>
                  <a:pt x="26950" y="0"/>
                </a:lnTo>
                <a:close/>
              </a:path>
            </a:pathLst>
          </a:custGeom>
          <a:solidFill>
            <a:srgbClr val="D5BD5B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143" name="bg object 143"/>
          <p:cNvSpPr/>
          <p:nvPr/>
        </p:nvSpPr>
        <p:spPr>
          <a:xfrm>
            <a:off x="24822747" y="13471568"/>
            <a:ext cx="51095" cy="47625"/>
          </a:xfrm>
          <a:custGeom>
            <a:avLst/>
            <a:gdLst/>
            <a:ahLst/>
            <a:cxnLst/>
            <a:rect l="l" t="t" r="r" b="b"/>
            <a:pathLst>
              <a:path w="40640" h="47625">
                <a:moveTo>
                  <a:pt x="20211" y="0"/>
                </a:moveTo>
                <a:lnTo>
                  <a:pt x="13476" y="0"/>
                </a:lnTo>
                <a:lnTo>
                  <a:pt x="13476" y="6738"/>
                </a:lnTo>
                <a:lnTo>
                  <a:pt x="6738" y="6738"/>
                </a:lnTo>
                <a:lnTo>
                  <a:pt x="6738" y="20212"/>
                </a:lnTo>
                <a:lnTo>
                  <a:pt x="0" y="20212"/>
                </a:lnTo>
                <a:lnTo>
                  <a:pt x="0" y="33689"/>
                </a:lnTo>
                <a:lnTo>
                  <a:pt x="6738" y="33689"/>
                </a:lnTo>
                <a:lnTo>
                  <a:pt x="6738" y="47163"/>
                </a:lnTo>
                <a:lnTo>
                  <a:pt x="13476" y="47163"/>
                </a:lnTo>
                <a:lnTo>
                  <a:pt x="13476" y="33689"/>
                </a:lnTo>
                <a:lnTo>
                  <a:pt x="26950" y="33689"/>
                </a:lnTo>
                <a:lnTo>
                  <a:pt x="26950" y="40424"/>
                </a:lnTo>
                <a:lnTo>
                  <a:pt x="40428" y="40424"/>
                </a:lnTo>
                <a:lnTo>
                  <a:pt x="40428" y="26950"/>
                </a:lnTo>
                <a:lnTo>
                  <a:pt x="33689" y="26950"/>
                </a:lnTo>
                <a:lnTo>
                  <a:pt x="33689" y="13474"/>
                </a:lnTo>
                <a:lnTo>
                  <a:pt x="20211" y="13474"/>
                </a:lnTo>
                <a:lnTo>
                  <a:pt x="20211" y="0"/>
                </a:lnTo>
                <a:close/>
              </a:path>
            </a:pathLst>
          </a:custGeom>
          <a:solidFill>
            <a:srgbClr val="8D916A"/>
          </a:solidFill>
        </p:spPr>
        <p:txBody>
          <a:bodyPr wrap="square" lIns="0" tIns="0" rIns="0" bIns="0" rtlCol="0"/>
          <a:lstStyle/>
          <a:p>
            <a:endParaRPr sz="1697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368376" y="312872"/>
            <a:ext cx="10528813" cy="15728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150" b="1" i="0">
                <a:solidFill>
                  <a:srgbClr val="ECC93B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3809" y="3270061"/>
            <a:ext cx="2274855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8593900" y="13222416"/>
            <a:ext cx="80883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263809" y="13222416"/>
            <a:ext cx="581352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8198848" y="13222416"/>
            <a:ext cx="581352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31094">
        <a:defRPr>
          <a:latin typeface="+mn-lt"/>
          <a:ea typeface="+mn-ea"/>
          <a:cs typeface="+mn-cs"/>
        </a:defRPr>
      </a:lvl2pPr>
      <a:lvl3pPr marL="862188">
        <a:defRPr>
          <a:latin typeface="+mn-lt"/>
          <a:ea typeface="+mn-ea"/>
          <a:cs typeface="+mn-cs"/>
        </a:defRPr>
      </a:lvl3pPr>
      <a:lvl4pPr marL="1293282">
        <a:defRPr>
          <a:latin typeface="+mn-lt"/>
          <a:ea typeface="+mn-ea"/>
          <a:cs typeface="+mn-cs"/>
        </a:defRPr>
      </a:lvl4pPr>
      <a:lvl5pPr marL="1724376">
        <a:defRPr>
          <a:latin typeface="+mn-lt"/>
          <a:ea typeface="+mn-ea"/>
          <a:cs typeface="+mn-cs"/>
        </a:defRPr>
      </a:lvl5pPr>
      <a:lvl6pPr marL="2155469">
        <a:defRPr>
          <a:latin typeface="+mn-lt"/>
          <a:ea typeface="+mn-ea"/>
          <a:cs typeface="+mn-cs"/>
        </a:defRPr>
      </a:lvl6pPr>
      <a:lvl7pPr marL="2586563">
        <a:defRPr>
          <a:latin typeface="+mn-lt"/>
          <a:ea typeface="+mn-ea"/>
          <a:cs typeface="+mn-cs"/>
        </a:defRPr>
      </a:lvl7pPr>
      <a:lvl8pPr marL="3017657">
        <a:defRPr>
          <a:latin typeface="+mn-lt"/>
          <a:ea typeface="+mn-ea"/>
          <a:cs typeface="+mn-cs"/>
        </a:defRPr>
      </a:lvl8pPr>
      <a:lvl9pPr marL="3448751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31094">
        <a:defRPr>
          <a:latin typeface="+mn-lt"/>
          <a:ea typeface="+mn-ea"/>
          <a:cs typeface="+mn-cs"/>
        </a:defRPr>
      </a:lvl2pPr>
      <a:lvl3pPr marL="862188">
        <a:defRPr>
          <a:latin typeface="+mn-lt"/>
          <a:ea typeface="+mn-ea"/>
          <a:cs typeface="+mn-cs"/>
        </a:defRPr>
      </a:lvl3pPr>
      <a:lvl4pPr marL="1293282">
        <a:defRPr>
          <a:latin typeface="+mn-lt"/>
          <a:ea typeface="+mn-ea"/>
          <a:cs typeface="+mn-cs"/>
        </a:defRPr>
      </a:lvl4pPr>
      <a:lvl5pPr marL="1724376">
        <a:defRPr>
          <a:latin typeface="+mn-lt"/>
          <a:ea typeface="+mn-ea"/>
          <a:cs typeface="+mn-cs"/>
        </a:defRPr>
      </a:lvl5pPr>
      <a:lvl6pPr marL="2155469">
        <a:defRPr>
          <a:latin typeface="+mn-lt"/>
          <a:ea typeface="+mn-ea"/>
          <a:cs typeface="+mn-cs"/>
        </a:defRPr>
      </a:lvl6pPr>
      <a:lvl7pPr marL="2586563">
        <a:defRPr>
          <a:latin typeface="+mn-lt"/>
          <a:ea typeface="+mn-ea"/>
          <a:cs typeface="+mn-cs"/>
        </a:defRPr>
      </a:lvl7pPr>
      <a:lvl8pPr marL="3017657">
        <a:defRPr>
          <a:latin typeface="+mn-lt"/>
          <a:ea typeface="+mn-ea"/>
          <a:cs typeface="+mn-cs"/>
        </a:defRPr>
      </a:lvl8pPr>
      <a:lvl9pPr marL="344875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svg"/><Relationship Id="rId5" Type="http://schemas.openxmlformats.org/officeDocument/2006/relationships/image" Target="../media/image2.png"/><Relationship Id="rId4" Type="http://schemas.openxmlformats.org/officeDocument/2006/relationships/image" Target="../media/image17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Рисунок 28">
            <a:extLst>
              <a:ext uri="{FF2B5EF4-FFF2-40B4-BE49-F238E27FC236}">
                <a16:creationId xmlns:a16="http://schemas.microsoft.com/office/drawing/2014/main" id="{7220F4F2-DD8C-43E4-A20C-1432B28D3A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169112" y="0"/>
            <a:ext cx="7131392" cy="14217650"/>
          </a:xfrm>
          <a:prstGeom prst="rect">
            <a:avLst/>
          </a:prstGeom>
        </p:spPr>
      </p:pic>
      <p:pic>
        <p:nvPicPr>
          <p:cNvPr id="30" name="Рисунок 29">
            <a:extLst>
              <a:ext uri="{FF2B5EF4-FFF2-40B4-BE49-F238E27FC236}">
                <a16:creationId xmlns:a16="http://schemas.microsoft.com/office/drawing/2014/main" id="{28E8A9D6-CDA8-4481-9AC0-FEC747F4437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533" y="0"/>
            <a:ext cx="4769355" cy="14217650"/>
          </a:xfrm>
          <a:prstGeom prst="rect">
            <a:avLst/>
          </a:prstGeom>
        </p:spPr>
      </p:pic>
      <p:sp>
        <p:nvSpPr>
          <p:cNvPr id="4" name="Заголовок 3"/>
          <p:cNvSpPr txBox="1">
            <a:spLocks/>
          </p:cNvSpPr>
          <p:nvPr/>
        </p:nvSpPr>
        <p:spPr>
          <a:xfrm>
            <a:off x="6116048" y="4822825"/>
            <a:ext cx="10707903" cy="1472711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5400" kern="0" dirty="0" smtClean="0"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Меры государственной поддержки ЛПХ в 2024 году</a:t>
            </a:r>
            <a:endParaRPr lang="ru-RU" sz="5400" kern="0" dirty="0">
              <a:solidFill>
                <a:sysClr val="windowText" lastClr="000000"/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01131" y="46443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436035" y="1787238"/>
            <a:ext cx="12572999" cy="123110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СОДЕРЖАНИЕ ДОЙНЫХ КОРОВ, КОЗОМАТОК </a:t>
            </a:r>
          </a:p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И КОЗОЧЕК</a:t>
            </a:r>
            <a:endParaRPr lang="ru-RU" sz="4000" b="1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687" y="3554512"/>
            <a:ext cx="22631400" cy="646331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	гражданину, </a:t>
            </a:r>
            <a:r>
              <a:rPr lang="ru-RU" sz="3600" dirty="0" smtClean="0">
                <a:latin typeface="Chalet-ParisNineteenEighty" pitchFamily="50" charset="0"/>
              </a:rPr>
              <a:t>ведущему </a:t>
            </a:r>
            <a:r>
              <a:rPr lang="ru-RU" sz="3600" dirty="0">
                <a:latin typeface="Chalet-ParisNineteenEighty" pitchFamily="50" charset="0"/>
              </a:rPr>
              <a:t>ЛПХ </a:t>
            </a:r>
            <a:endParaRPr lang="ru-RU" sz="3600" dirty="0" smtClean="0">
              <a:latin typeface="Chalet-ParisNineteenEighty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44574" y="5535712"/>
            <a:ext cx="2355691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земельный участок </a:t>
            </a:r>
            <a:r>
              <a:rPr lang="ru-RU" sz="3600" dirty="0">
                <a:latin typeface="Chalet-ParisNineteenEighty" pitchFamily="50" charset="0"/>
              </a:rPr>
              <a:t>с видом разрешенного использования для ведения </a:t>
            </a:r>
            <a:r>
              <a:rPr lang="ru-RU" sz="3600" dirty="0" smtClean="0">
                <a:latin typeface="Chalet-ParisNineteenEighty" pitchFamily="50" charset="0"/>
              </a:rPr>
              <a:t>ЛПХ (собственность </a:t>
            </a:r>
            <a:r>
              <a:rPr lang="ru-RU" sz="3600" dirty="0">
                <a:latin typeface="Chalet-ParisNineteenEighty" pitchFamily="50" charset="0"/>
              </a:rPr>
              <a:t>и (или) </a:t>
            </a:r>
            <a:r>
              <a:rPr lang="ru-RU" sz="3600" dirty="0" smtClean="0">
                <a:latin typeface="Chalet-ParisNineteenEighty" pitchFamily="50" charset="0"/>
              </a:rPr>
              <a:t>иное право владения); </a:t>
            </a: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гражданство Российской </a:t>
            </a:r>
            <a:r>
              <a:rPr lang="ru-RU" sz="3600" dirty="0">
                <a:latin typeface="Chalet-ParisNineteenEighty" pitchFamily="50" charset="0"/>
              </a:rPr>
              <a:t>Федерации;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наличие </a:t>
            </a:r>
            <a:r>
              <a:rPr lang="ru-RU" sz="3600" dirty="0">
                <a:latin typeface="Chalet-ParisNineteenEighty" pitchFamily="50" charset="0"/>
              </a:rPr>
              <a:t>поголовья дойных коров, </a:t>
            </a:r>
            <a:r>
              <a:rPr lang="ru-RU" sz="3600" dirty="0" err="1">
                <a:latin typeface="Chalet-ParisNineteenEighty" pitchFamily="50" charset="0"/>
              </a:rPr>
              <a:t>козоматок</a:t>
            </a:r>
            <a:r>
              <a:rPr lang="ru-RU" sz="3600" dirty="0">
                <a:latin typeface="Chalet-ParisNineteenEighty" pitchFamily="50" charset="0"/>
              </a:rPr>
              <a:t> и козочек старше одного года согласно записи в электронной </a:t>
            </a:r>
            <a:r>
              <a:rPr lang="ru-RU" sz="3600" dirty="0" err="1">
                <a:latin typeface="Chalet-ParisNineteenEighty" pitchFamily="50" charset="0"/>
              </a:rPr>
              <a:t>похозяйственной</a:t>
            </a:r>
            <a:r>
              <a:rPr lang="ru-RU" sz="3600" dirty="0">
                <a:latin typeface="Chalet-ParisNineteenEighty" pitchFamily="50" charset="0"/>
              </a:rPr>
              <a:t> книге учета </a:t>
            </a:r>
            <a:r>
              <a:rPr lang="ru-RU" sz="3600" dirty="0" smtClean="0">
                <a:latin typeface="Chalet-ParisNineteenEighty" pitchFamily="50" charset="0"/>
              </a:rPr>
              <a:t>ЛПХ по </a:t>
            </a:r>
            <a:r>
              <a:rPr lang="ru-RU" sz="3600" dirty="0">
                <a:latin typeface="Chalet-ParisNineteenEighty" pitchFamily="50" charset="0"/>
              </a:rPr>
              <a:t>состоянию на 1 января текущего финансового </a:t>
            </a:r>
            <a:r>
              <a:rPr lang="ru-RU" sz="3600" dirty="0" smtClean="0">
                <a:latin typeface="Chalet-ParisNineteenEighty" pitchFamily="50" charset="0"/>
              </a:rPr>
              <a:t>года;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наличие </a:t>
            </a:r>
            <a:r>
              <a:rPr lang="ru-RU" sz="3600" dirty="0">
                <a:latin typeface="Chalet-ParisNineteenEighty" pitchFamily="50" charset="0"/>
              </a:rPr>
              <a:t>договора на оказание платных ветеринарных услуг в текущем финансовом году, подтверждающего полную оплату весенних и осенних ветеринарно-профилактических мероприятий, проводимых в отношении дойных </a:t>
            </a:r>
            <a:r>
              <a:rPr lang="ru-RU" sz="3600" dirty="0" smtClean="0">
                <a:latin typeface="Chalet-ParisNineteenEighty" pitchFamily="50" charset="0"/>
              </a:rPr>
              <a:t>коров;</a:t>
            </a: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регистрация </a:t>
            </a:r>
            <a:r>
              <a:rPr lang="ru-RU" sz="3600" dirty="0">
                <a:latin typeface="Chalet-ParisNineteenEighty" pitchFamily="50" charset="0"/>
              </a:rPr>
              <a:t>в электронной </a:t>
            </a:r>
            <a:r>
              <a:rPr lang="ru-RU" sz="3600" dirty="0" err="1">
                <a:latin typeface="Chalet-ParisNineteenEighty" pitchFamily="50" charset="0"/>
              </a:rPr>
              <a:t>похозяйственной</a:t>
            </a:r>
            <a:r>
              <a:rPr lang="ru-RU" sz="3600" dirty="0">
                <a:latin typeface="Chalet-ParisNineteenEighty" pitchFamily="50" charset="0"/>
              </a:rPr>
              <a:t> книге учета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5687" y="4545112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КРИТЕРИИ ОТБОРА:</a:t>
            </a:r>
            <a:endParaRPr lang="ru-RU" sz="3600" b="1" dirty="0">
              <a:latin typeface="Chalet-ParisNineteenEight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49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376" y="93416"/>
            <a:ext cx="20775911" cy="2585323"/>
          </a:xfrm>
        </p:spPr>
        <p:txBody>
          <a:bodyPr/>
          <a:lstStyle/>
          <a:p>
            <a:pPr algn="ctr"/>
            <a:r>
              <a:rPr lang="ru-RU" sz="9600" dirty="0">
                <a:latin typeface="Chalet-NewYorkNineteenEighty" pitchFamily="50" charset="0"/>
              </a:rPr>
              <a:t>ПОДДЕРЖКА </a:t>
            </a:r>
            <a:r>
              <a:rPr lang="ru-RU" sz="9600" dirty="0" smtClean="0">
                <a:latin typeface="Chalet-NewYorkNineteenEighty" pitchFamily="50" charset="0"/>
              </a:rPr>
              <a:t>ЛПХ</a:t>
            </a:r>
            <a:br>
              <a:rPr lang="ru-RU" sz="9600" dirty="0" smtClean="0">
                <a:latin typeface="Chalet-NewYorkNineteenEighty" pitchFamily="50" charset="0"/>
              </a:rPr>
            </a:br>
            <a:r>
              <a:rPr lang="ru-RU" sz="3600" dirty="0">
                <a:solidFill>
                  <a:srgbClr val="62887D"/>
                </a:solidFill>
                <a:latin typeface="Chalet-NewYorkNineteenEighty" pitchFamily="50" charset="0"/>
              </a:rPr>
              <a:t>СОДЕРЖАНИЕ ДОЙНЫХ КОРОВ, КОЗОМАТОК </a:t>
            </a:r>
            <a:r>
              <a:rPr lang="ru-RU" sz="3600" dirty="0" smtClean="0">
                <a:solidFill>
                  <a:srgbClr val="62887D"/>
                </a:solidFill>
                <a:latin typeface="Chalet-NewYorkNineteenEighty" pitchFamily="50" charset="0"/>
              </a:rPr>
              <a:t>И </a:t>
            </a:r>
            <a:r>
              <a:rPr lang="ru-RU" sz="3600" dirty="0">
                <a:solidFill>
                  <a:srgbClr val="62887D"/>
                </a:solidFill>
                <a:latin typeface="Chalet-NewYorkNineteenEighty" pitchFamily="50" charset="0"/>
              </a:rPr>
              <a:t>КОЗОЧЕК</a:t>
            </a:r>
            <a:br>
              <a:rPr lang="ru-RU" sz="3600" dirty="0">
                <a:solidFill>
                  <a:srgbClr val="62887D"/>
                </a:solidFill>
                <a:latin typeface="Chalet-NewYorkNineteenEighty" pitchFamily="50" charset="0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4027488" y="2155825"/>
            <a:ext cx="20497799" cy="5268913"/>
          </a:xfrm>
        </p:spPr>
        <p:txBody>
          <a:bodyPr/>
          <a:lstStyle/>
          <a:p>
            <a:pPr lvl="0" algn="l" rtl="0">
              <a:lnSpc>
                <a:spcPct val="107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ru-RU" sz="3200" b="1" kern="1200" dirty="0" smtClean="0">
                <a:solidFill>
                  <a:schemeClr val="tx1"/>
                </a:solidFill>
                <a:latin typeface="Chalet-ParisNineteenEighty" pitchFamily="50" charset="0"/>
              </a:rPr>
              <a:t>РАЗМЕР </a:t>
            </a:r>
            <a:r>
              <a:rPr lang="ru-RU" sz="3200" b="1" kern="1200" dirty="0">
                <a:solidFill>
                  <a:schemeClr val="tx1"/>
                </a:solidFill>
                <a:latin typeface="Chalet-ParisNineteenEighty" pitchFamily="50" charset="0"/>
              </a:rPr>
              <a:t>СУБСИДИИ</a:t>
            </a:r>
            <a:r>
              <a:rPr lang="ru-RU" sz="3200" b="1" kern="1200" dirty="0" smtClean="0">
                <a:solidFill>
                  <a:schemeClr val="tx1"/>
                </a:solidFill>
                <a:latin typeface="Chalet-ParisNineteenEighty" pitchFamily="50" charset="0"/>
              </a:rPr>
              <a:t>:</a:t>
            </a:r>
          </a:p>
          <a:p>
            <a:pPr marL="571500" lvl="0" indent="-571500" algn="l" rtl="0">
              <a:lnSpc>
                <a:spcPct val="107000"/>
              </a:lnSpc>
              <a:spcAft>
                <a:spcPts val="0"/>
              </a:spcAft>
              <a:buSzPts val="1000"/>
              <a:buFont typeface="Calibri" panose="020F0502020204030204" pitchFamily="34" charset="0"/>
              <a:buChar char="‒"/>
              <a:tabLst>
                <a:tab pos="457200" algn="l"/>
              </a:tabLst>
            </a:pPr>
            <a:r>
              <a:rPr lang="ru-RU" sz="3200" b="1" kern="1200" dirty="0" smtClean="0">
                <a:solidFill>
                  <a:schemeClr val="tx1"/>
                </a:solidFill>
                <a:latin typeface="Chalet-ParisNineteenEighty" pitchFamily="50" charset="0"/>
              </a:rPr>
              <a:t>2 </a:t>
            </a:r>
            <a:r>
              <a:rPr lang="ru-RU" sz="3200" b="1" kern="1200" dirty="0">
                <a:solidFill>
                  <a:schemeClr val="tx1"/>
                </a:solidFill>
                <a:latin typeface="Chalet-ParisNineteenEighty" pitchFamily="50" charset="0"/>
              </a:rPr>
              <a:t>300 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рублей на одну голову при условии содержания в личном подсобном хозяйстве одной дойной коровы;</a:t>
            </a:r>
          </a:p>
          <a:p>
            <a:pPr marL="571500" lvl="0" indent="-571500" algn="l" rtl="0">
              <a:lnSpc>
                <a:spcPct val="107000"/>
              </a:lnSpc>
              <a:spcAft>
                <a:spcPts val="0"/>
              </a:spcAft>
              <a:buSzPts val="1000"/>
              <a:buFont typeface="Calibri" panose="020F0502020204030204" pitchFamily="34" charset="0"/>
              <a:buChar char="‒"/>
              <a:tabLst>
                <a:tab pos="457200" algn="l"/>
              </a:tabLst>
            </a:pPr>
            <a:r>
              <a:rPr lang="ru-RU" sz="3200" b="1" kern="1200" dirty="0">
                <a:solidFill>
                  <a:schemeClr val="tx1"/>
                </a:solidFill>
                <a:latin typeface="Chalet-ParisNineteenEighty" pitchFamily="50" charset="0"/>
              </a:rPr>
              <a:t>3 300 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рублей на одну голову при условии содержания в личном подсобном хозяйстве двух дойных коров;</a:t>
            </a:r>
          </a:p>
          <a:p>
            <a:pPr marL="571500" lvl="0" indent="-571500" algn="l" rtl="0">
              <a:lnSpc>
                <a:spcPct val="107000"/>
              </a:lnSpc>
              <a:spcAft>
                <a:spcPts val="0"/>
              </a:spcAft>
              <a:buSzPts val="1000"/>
              <a:buFont typeface="Calibri" panose="020F0502020204030204" pitchFamily="34" charset="0"/>
              <a:buChar char="‒"/>
              <a:tabLst>
                <a:tab pos="457200" algn="l"/>
              </a:tabLst>
            </a:pPr>
            <a:r>
              <a:rPr lang="ru-RU" sz="3200" b="1" kern="1200" dirty="0">
                <a:solidFill>
                  <a:schemeClr val="tx1"/>
                </a:solidFill>
                <a:latin typeface="Chalet-ParisNineteenEighty" pitchFamily="50" charset="0"/>
              </a:rPr>
              <a:t>4 300 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рублей на одну голову при условии содержания в личном подсобном хозяйстве трех и более дойных коров; </a:t>
            </a:r>
          </a:p>
          <a:p>
            <a:pPr marL="571500" lvl="0" indent="-571500" algn="l" rtl="0">
              <a:lnSpc>
                <a:spcPct val="107000"/>
              </a:lnSpc>
              <a:spcAft>
                <a:spcPts val="0"/>
              </a:spcAft>
              <a:buSzPts val="1000"/>
              <a:buFont typeface="Calibri" panose="020F0502020204030204" pitchFamily="34" charset="0"/>
              <a:buChar char="‒"/>
              <a:tabLst>
                <a:tab pos="457200" algn="l"/>
              </a:tabLst>
            </a:pP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субсидии из расчета </a:t>
            </a:r>
            <a:r>
              <a:rPr lang="ru-RU" sz="3200" b="1" kern="1200" dirty="0">
                <a:solidFill>
                  <a:schemeClr val="tx1"/>
                </a:solidFill>
                <a:latin typeface="Chalet-ParisNineteenEighty" pitchFamily="50" charset="0"/>
              </a:rPr>
              <a:t>500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 рублей на одну голову </a:t>
            </a:r>
            <a:r>
              <a:rPr lang="ru-RU" sz="3200" kern="1200" dirty="0" err="1">
                <a:solidFill>
                  <a:schemeClr val="tx1"/>
                </a:solidFill>
                <a:latin typeface="Chalet-ParisNineteenEighty" pitchFamily="50" charset="0"/>
              </a:rPr>
              <a:t>козоматок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 и козочек старше одного года </a:t>
            </a:r>
            <a:r>
              <a:rPr lang="ru-RU" sz="3200" kern="1200" dirty="0" smtClean="0">
                <a:solidFill>
                  <a:schemeClr val="tx1"/>
                </a:solidFill>
                <a:latin typeface="Chalet-ParisNineteenEighty" pitchFamily="50" charset="0"/>
              </a:rPr>
              <a:t>, 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содержащихся в личном подсобном хозяйстве на 1 января текущего финансового года согласно электронной </a:t>
            </a:r>
            <a:r>
              <a:rPr lang="ru-RU" sz="3200" kern="1200" dirty="0" err="1">
                <a:solidFill>
                  <a:schemeClr val="tx1"/>
                </a:solidFill>
                <a:latin typeface="Chalet-ParisNineteenEighty" pitchFamily="50" charset="0"/>
              </a:rPr>
              <a:t>похозяйственной</a:t>
            </a:r>
            <a:r>
              <a:rPr lang="ru-RU" sz="3200" kern="1200" dirty="0">
                <a:solidFill>
                  <a:schemeClr val="tx1"/>
                </a:solidFill>
                <a:latin typeface="Chalet-ParisNineteenEighty" pitchFamily="50" charset="0"/>
              </a:rPr>
              <a:t> </a:t>
            </a:r>
            <a:r>
              <a:rPr lang="ru-RU" sz="3200" kern="1200" dirty="0" smtClean="0">
                <a:solidFill>
                  <a:schemeClr val="tx1"/>
                </a:solidFill>
                <a:latin typeface="Chalet-ParisNineteenEighty" pitchFamily="50" charset="0"/>
              </a:rPr>
              <a:t>книге голов.</a:t>
            </a:r>
            <a:endParaRPr lang="ru-RU" sz="3200" kern="1200" dirty="0">
              <a:solidFill>
                <a:schemeClr val="tx1"/>
              </a:solidFill>
              <a:latin typeface="Chalet-ParisNineteenEighty" pitchFamily="50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75087" y="7424738"/>
            <a:ext cx="21717000" cy="5784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Chalet-ParisNineteenEighty" pitchFamily="50" charset="0"/>
              </a:rPr>
              <a:t>Критерии </a:t>
            </a:r>
            <a:r>
              <a:rPr lang="ru-RU" sz="2800" b="1" dirty="0">
                <a:latin typeface="Chalet-ParisNineteenEighty" pitchFamily="50" charset="0"/>
              </a:rPr>
              <a:t>отбора </a:t>
            </a:r>
            <a:r>
              <a:rPr lang="ru-RU" sz="2800" dirty="0">
                <a:latin typeface="Chalet-ParisNineteenEighty" pitchFamily="50" charset="0"/>
              </a:rPr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 pitchFamily="50" charset="0"/>
              </a:rPr>
              <a:t>наличие земельного участка с видом разрешенного использования для ведения личного подсобного хозяйства, принадлежащего на праве собственности и (или) ином праве;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 pitchFamily="50" charset="0"/>
              </a:rPr>
              <a:t>наличие гражданства Российской Федерации;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 pitchFamily="50" charset="0"/>
              </a:rPr>
              <a:t>наличие поголовья дойных коров, </a:t>
            </a:r>
            <a:r>
              <a:rPr lang="ru-RU" sz="2800" dirty="0" err="1">
                <a:latin typeface="Chalet-ParisNineteenEighty" pitchFamily="50" charset="0"/>
              </a:rPr>
              <a:t>козоматок</a:t>
            </a:r>
            <a:r>
              <a:rPr lang="ru-RU" sz="2800" dirty="0">
                <a:latin typeface="Chalet-ParisNineteenEighty" pitchFamily="50" charset="0"/>
              </a:rPr>
              <a:t> и козочек старше одного года согласно записи в электронной </a:t>
            </a:r>
            <a:r>
              <a:rPr lang="ru-RU" sz="2800" dirty="0" err="1">
                <a:latin typeface="Chalet-ParisNineteenEighty" pitchFamily="50" charset="0"/>
              </a:rPr>
              <a:t>похозяйственной</a:t>
            </a:r>
            <a:r>
              <a:rPr lang="ru-RU" sz="2800" dirty="0">
                <a:latin typeface="Chalet-ParisNineteenEighty" pitchFamily="50" charset="0"/>
              </a:rPr>
              <a:t> книге учета личных подсобных хозяйств по состоянию на 1 января текущего финансового года и обязательства по сохранению поголовья дойных коров, </a:t>
            </a:r>
            <a:r>
              <a:rPr lang="ru-RU" sz="2800" dirty="0" err="1">
                <a:latin typeface="Chalet-ParisNineteenEighty" pitchFamily="50" charset="0"/>
              </a:rPr>
              <a:t>козоматок</a:t>
            </a:r>
            <a:r>
              <a:rPr lang="ru-RU" sz="2800" dirty="0">
                <a:latin typeface="Chalet-ParisNineteenEighty" pitchFamily="50" charset="0"/>
              </a:rPr>
              <a:t> и козочек старше одного года до 1 января года, следующего за годом предоставления субсидии;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 pitchFamily="50" charset="0"/>
              </a:rPr>
              <a:t>наличие договора на оказание платных ветеринарных услуг в текущем финансовом году, подтверждающего полную оплату весенних и осенних ветеринарно-профилактических мероприятий, проводимых в отношении дойных коров.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800" dirty="0" smtClean="0">
                <a:latin typeface="Chalet-ParisNineteenEighty" pitchFamily="50" charset="0"/>
              </a:rPr>
              <a:t>Субсидия </a:t>
            </a:r>
            <a:r>
              <a:rPr lang="ru-RU" sz="2800" dirty="0">
                <a:latin typeface="Chalet-ParisNineteenEighty" pitchFamily="50" charset="0"/>
              </a:rPr>
              <a:t>предоставляется </a:t>
            </a:r>
            <a:r>
              <a:rPr lang="ru-RU" sz="2800" b="1" dirty="0">
                <a:latin typeface="Chalet-ParisNineteenEighty" pitchFamily="50" charset="0"/>
              </a:rPr>
              <a:t>единовременно </a:t>
            </a:r>
            <a:r>
              <a:rPr lang="ru-RU" sz="2800" dirty="0">
                <a:latin typeface="Chalet-ParisNineteenEighty" pitchFamily="50" charset="0"/>
              </a:rPr>
              <a:t>на одно личное подсобное хозяйство</a:t>
            </a:r>
          </a:p>
          <a:p>
            <a:pPr marL="457200">
              <a:lnSpc>
                <a:spcPct val="107000"/>
              </a:lnSpc>
              <a:spcAft>
                <a:spcPts val="0"/>
              </a:spcAft>
            </a:pPr>
            <a:r>
              <a:rPr lang="ru-RU" sz="2800" dirty="0">
                <a:latin typeface="Chalet-ParisNineteenEighty" pitchFamily="50" charset="0"/>
              </a:rPr>
              <a:t>Результатом предоставления субсидии является сохранение поголовья дойных коров, </a:t>
            </a:r>
            <a:r>
              <a:rPr lang="ru-RU" sz="2800" dirty="0" err="1">
                <a:latin typeface="Chalet-ParisNineteenEighty" pitchFamily="50" charset="0"/>
              </a:rPr>
              <a:t>козоматок</a:t>
            </a:r>
            <a:r>
              <a:rPr lang="ru-RU" sz="2800" dirty="0">
                <a:latin typeface="Chalet-ParisNineteenEighty" pitchFamily="50" charset="0"/>
              </a:rPr>
              <a:t> и козочек старше одного года до 1 января года, следующего за годом предоставления субсидии</a:t>
            </a:r>
          </a:p>
        </p:txBody>
      </p:sp>
    </p:spTree>
    <p:extLst>
      <p:ext uri="{BB962C8B-B14F-4D97-AF65-F5344CB8AC3E}">
        <p14:creationId xmlns:p14="http://schemas.microsoft.com/office/powerpoint/2010/main" val="258589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68584" y="479425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3436035" y="1848489"/>
            <a:ext cx="12572999" cy="615553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СОДЕРЖАНИЕ КОБЫЛ СТАРШЕ 3-Х ЛЕТ</a:t>
            </a:r>
            <a:endParaRPr lang="ru-RU" sz="4000" b="1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368584" y="2464042"/>
            <a:ext cx="20156703" cy="119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atin typeface="Chalet-ParisNineteenEighty"/>
                <a:ea typeface="Times New Roman" panose="02020603050405020304" pitchFamily="18" charset="0"/>
                <a:cs typeface="Times New Roman" panose="02020603050405020304" pitchFamily="18" charset="0"/>
              </a:rPr>
              <a:t>Субсидии из расчета 5 000,0 рублей на одну голову кобылы старше трех лет</a:t>
            </a:r>
          </a:p>
          <a:p>
            <a:r>
              <a:rPr lang="ru-RU" sz="3600" b="1" dirty="0" smtClean="0">
                <a:latin typeface="Chalet-ParisNineteenEighty"/>
              </a:rPr>
              <a:t>Критерии </a:t>
            </a:r>
            <a:r>
              <a:rPr lang="ru-RU" sz="3600" b="1" dirty="0">
                <a:latin typeface="Chalet-ParisNineteenEighty"/>
              </a:rPr>
              <a:t>отбора</a:t>
            </a:r>
            <a:r>
              <a:rPr lang="ru-RU" sz="2800" dirty="0">
                <a:latin typeface="Chalet-ParisNineteenEighty"/>
              </a:rPr>
              <a:t>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наличие земельного участка с видом разрешенного использования для ведения личного подсобного хозяйства, принадлежащего на праве собственности и (или) ином </a:t>
            </a:r>
            <a:r>
              <a:rPr lang="ru-RU" sz="2800" dirty="0" smtClean="0">
                <a:latin typeface="Chalet-ParisNineteenEighty"/>
              </a:rPr>
              <a:t>праве;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halet-ParisNineteenEighty"/>
              </a:rPr>
              <a:t>наличие </a:t>
            </a:r>
            <a:r>
              <a:rPr lang="ru-RU" sz="2800" dirty="0">
                <a:latin typeface="Chalet-ParisNineteenEighty"/>
              </a:rPr>
              <a:t>гражданства Российской Федерации;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наличие поголовья кобыл старше трех лет согласно записи в электронной </a:t>
            </a:r>
            <a:r>
              <a:rPr lang="ru-RU" sz="2800" dirty="0" err="1">
                <a:latin typeface="Chalet-ParisNineteenEighty"/>
              </a:rPr>
              <a:t>похозяйственной</a:t>
            </a:r>
            <a:r>
              <a:rPr lang="ru-RU" sz="2800" dirty="0">
                <a:latin typeface="Chalet-ParisNineteenEighty"/>
              </a:rPr>
              <a:t> книге учета личных подсобных хозяйств по состоянию на 1 января текущего финансового года и обязательства по сохранению поголовья кобыл старше трех лет до 1 января года, следующего за годом предоставления субсидии;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проведение вакцинации в текущем году в отношении кобыл старше трех лет против заразных и особо опасных </a:t>
            </a:r>
            <a:r>
              <a:rPr lang="ru-RU" sz="2800" dirty="0" smtClean="0">
                <a:latin typeface="Chalet-ParisNineteenEighty"/>
              </a:rPr>
              <a:t>заболеваний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b="1" dirty="0" smtClean="0">
                <a:latin typeface="Chalet-ParisNineteenEighty"/>
              </a:rPr>
              <a:t>Результатом  </a:t>
            </a:r>
            <a:r>
              <a:rPr lang="ru-RU" sz="2400" b="1" dirty="0">
                <a:latin typeface="Chalet-ParisNineteenEighty"/>
              </a:rPr>
              <a:t>предоставления  субсидии  является  сохранение поголовья кобыл старше трех лет до 1 января года, следующего за годом предоставления субсидии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В случае падежа или вынужденного забоя кобыл старше трех лет в </a:t>
            </a:r>
            <a:r>
              <a:rPr lang="ru-RU" sz="2800" dirty="0" smtClean="0">
                <a:latin typeface="Chalet-ParisNineteenEighty"/>
              </a:rPr>
              <a:t>результате  </a:t>
            </a:r>
            <a:r>
              <a:rPr lang="ru-RU" sz="2800" dirty="0">
                <a:latin typeface="Chalet-ParisNineteenEighty"/>
              </a:rPr>
              <a:t>болезни  до  истечения  срока  принятого  обязательства  о </a:t>
            </a:r>
            <a:r>
              <a:rPr lang="ru-RU" sz="2800" dirty="0" smtClean="0">
                <a:latin typeface="Chalet-ParisNineteenEighty"/>
              </a:rPr>
              <a:t>сохранении  </a:t>
            </a:r>
            <a:r>
              <a:rPr lang="ru-RU" sz="2800" dirty="0">
                <a:latin typeface="Chalet-ParisNineteenEighty"/>
              </a:rPr>
              <a:t>поголовья  кобыл  граждане,  ведущие  личное  подсобное </a:t>
            </a:r>
            <a:r>
              <a:rPr lang="ru-RU" sz="2800" dirty="0" smtClean="0">
                <a:latin typeface="Chalet-ParisNineteenEighty"/>
              </a:rPr>
              <a:t>хозяйство</a:t>
            </a:r>
            <a:r>
              <a:rPr lang="ru-RU" sz="2800" dirty="0">
                <a:latin typeface="Chalet-ParisNineteenEighty"/>
              </a:rPr>
              <a:t>,  представляют  в  исполнительные  комитеты  ветеринарные </a:t>
            </a:r>
            <a:r>
              <a:rPr lang="ru-RU" sz="2800" dirty="0" smtClean="0">
                <a:latin typeface="Chalet-ParisNineteenEighty"/>
              </a:rPr>
              <a:t>справки </a:t>
            </a:r>
            <a:r>
              <a:rPr lang="ru-RU" sz="2800" dirty="0">
                <a:latin typeface="Chalet-ParisNineteenEighty"/>
              </a:rPr>
              <a:t>и акты выбраковки скота в установленном порядке</a:t>
            </a:r>
            <a:r>
              <a:rPr lang="ru-RU" sz="2800" dirty="0" smtClean="0">
                <a:latin typeface="Chalet-ParisNineteenEighty"/>
              </a:rPr>
              <a:t>.</a:t>
            </a:r>
          </a:p>
          <a:p>
            <a:r>
              <a:rPr lang="ru-RU" sz="2800" dirty="0" smtClean="0">
                <a:latin typeface="Chalet-ParisNineteenEighty"/>
              </a:rPr>
              <a:t>Документы:</a:t>
            </a:r>
            <a:endParaRPr lang="ru-RU" sz="2800" dirty="0">
              <a:latin typeface="Chalet-ParisNineteenEighty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halet-ParisNineteenEighty"/>
              </a:rPr>
              <a:t>Выписки из Единого государственного реестра недвижимости</a:t>
            </a:r>
            <a:r>
              <a:rPr lang="ru-RU" sz="2400" dirty="0">
                <a:latin typeface="Chalet-ParisNineteenEighty"/>
              </a:rPr>
              <a:t>, выданной </a:t>
            </a:r>
            <a:r>
              <a:rPr lang="ru-RU" sz="2400" dirty="0" smtClean="0">
                <a:latin typeface="Chalet-ParisNineteenEighty"/>
              </a:rPr>
              <a:t>Управлением </a:t>
            </a:r>
            <a:r>
              <a:rPr lang="ru-RU" sz="2400" dirty="0">
                <a:latin typeface="Chalet-ParisNineteenEighty"/>
              </a:rPr>
              <a:t>Федеральной службы государственной регистрации, кадастра и картографии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halet-ParisNineteenEighty"/>
              </a:rPr>
              <a:t>Договора аренды на земельный участок в случае</a:t>
            </a:r>
            <a:r>
              <a:rPr lang="ru-RU" sz="2400" dirty="0">
                <a:latin typeface="Chalet-ParisNineteenEighty"/>
              </a:rPr>
              <a:t>, если земельный участок с  видом  разрешенного  использования  для  ведения  личного  подсобного хозяйства принадлежит гражданину, ведущему личное подсобное </a:t>
            </a:r>
            <a:r>
              <a:rPr lang="ru-RU" sz="2400" dirty="0" err="1">
                <a:latin typeface="Chalet-ParisNineteenEighty"/>
              </a:rPr>
              <a:t>хозяйство,на</a:t>
            </a:r>
            <a:r>
              <a:rPr lang="ru-RU" sz="2400" dirty="0">
                <a:latin typeface="Chalet-ParisNineteenEighty"/>
              </a:rPr>
              <a:t> праве аренды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>
                <a:latin typeface="Chalet-ParisNineteenEighty"/>
              </a:rPr>
              <a:t>Акта,  подтверждающего  проведение  вакцинации  </a:t>
            </a:r>
            <a:r>
              <a:rPr lang="ru-RU" sz="2400" dirty="0">
                <a:latin typeface="Chalet-ParisNineteenEighty"/>
              </a:rPr>
              <a:t>в  текущем  году  в </a:t>
            </a:r>
            <a:r>
              <a:rPr lang="ru-RU" sz="2400" dirty="0" smtClean="0">
                <a:latin typeface="Chalet-ParisNineteenEighty"/>
              </a:rPr>
              <a:t>отношении  </a:t>
            </a:r>
            <a:r>
              <a:rPr lang="ru-RU" sz="2400" dirty="0">
                <a:latin typeface="Chalet-ParisNineteenEighty"/>
              </a:rPr>
              <a:t>кобыл  старше  трех  лет  против  заразных  и  особо  опасных заболеваний, заверенного районными или городскими государственными ветеринарными объединениями.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latin typeface="Chalet-ParisNineteenEighty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effectLst/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effectLst/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 smtClean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b="1" dirty="0">
              <a:effectLst/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820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9087" y="312872"/>
            <a:ext cx="10896600" cy="1472711"/>
          </a:xfrm>
        </p:spPr>
        <p:txBody>
          <a:bodyPr/>
          <a:lstStyle/>
          <a:p>
            <a:r>
              <a:rPr lang="ru-RU" dirty="0">
                <a:latin typeface="Chalet-NewYorkNineteenEighty" pitchFamily="50" charset="0"/>
              </a:rPr>
              <a:t>ПОДДЕРЖКА ЛПХ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75087" y="2073886"/>
            <a:ext cx="19735800" cy="843939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62887D"/>
                </a:solidFill>
                <a:latin typeface="Chalet-ParisNineteenEighty"/>
              </a:rPr>
              <a:t>Субсидии на стимулирование реализации картофеля и овощей открытого грунта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637087" y="2917825"/>
            <a:ext cx="20345400" cy="5029200"/>
          </a:xfrm>
        </p:spPr>
        <p:txBody>
          <a:bodyPr/>
          <a:lstStyle/>
          <a:p>
            <a:pPr algn="l"/>
            <a:r>
              <a:rPr lang="ru-RU" sz="2800" b="1" dirty="0" smtClean="0">
                <a:latin typeface="Chalet-ParisNineteenEighty"/>
              </a:rPr>
              <a:t>КРИТЕРИИ ОТБОРА 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halet-ParisNineteenEighty"/>
              </a:rPr>
              <a:t>ведение </a:t>
            </a:r>
            <a:r>
              <a:rPr lang="ru-RU" sz="2800" dirty="0">
                <a:latin typeface="Chalet-ParisNineteenEighty"/>
              </a:rPr>
              <a:t>деятельности на территории Республики Татарстан и уплата налогов в </a:t>
            </a:r>
            <a:r>
              <a:rPr lang="ru-RU" sz="2800" dirty="0" smtClean="0">
                <a:latin typeface="Chalet-ParisNineteenEighty"/>
              </a:rPr>
              <a:t>бюджет </a:t>
            </a:r>
            <a:r>
              <a:rPr lang="ru-RU" sz="2800" dirty="0">
                <a:latin typeface="Chalet-ParisNineteenEighty"/>
              </a:rPr>
              <a:t>Республики Татарстан; применение налогового режима, подтвержденного справкой налогового органа, о постановке на учет (снятии с учета) физического лица в качестве плательщика налога на профессиональный </a:t>
            </a:r>
            <a:r>
              <a:rPr lang="ru-RU" sz="2800" dirty="0" smtClean="0">
                <a:latin typeface="Chalet-ParisNineteenEighty"/>
              </a:rPr>
              <a:t>доход;</a:t>
            </a:r>
            <a:endParaRPr lang="ru-RU" sz="2800" dirty="0">
              <a:latin typeface="Chalet-ParisNineteenEighty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2800" dirty="0" smtClean="0">
                <a:latin typeface="Chalet-ParisNineteenEighty"/>
              </a:rPr>
              <a:t>предоставление </a:t>
            </a:r>
            <a:r>
              <a:rPr lang="ru-RU" sz="2800" dirty="0">
                <a:latin typeface="Chalet-ParisNineteenEighty"/>
              </a:rPr>
              <a:t>выписки из </a:t>
            </a:r>
            <a:r>
              <a:rPr lang="ru-RU" sz="2800" dirty="0" err="1" smtClean="0">
                <a:latin typeface="Chalet-ParisNineteenEighty"/>
              </a:rPr>
              <a:t>похозяйственной</a:t>
            </a:r>
            <a:r>
              <a:rPr lang="ru-RU" sz="2800" dirty="0" smtClean="0">
                <a:latin typeface="Chalet-ParisNineteenEighty"/>
              </a:rPr>
              <a:t> </a:t>
            </a:r>
            <a:r>
              <a:rPr lang="ru-RU" sz="2800" dirty="0">
                <a:latin typeface="Chalet-ParisNineteenEighty"/>
              </a:rPr>
              <a:t>книги, подтверждающей ведение </a:t>
            </a:r>
            <a:r>
              <a:rPr lang="ru-RU" sz="2800" dirty="0" smtClean="0">
                <a:latin typeface="Chalet-ParisNineteenEighty"/>
              </a:rPr>
              <a:t>производственной </a:t>
            </a:r>
            <a:r>
              <a:rPr lang="ru-RU" sz="2800" dirty="0">
                <a:latin typeface="Chalet-ParisNineteenEighty"/>
              </a:rPr>
              <a:t>деятельности в личном подсобном хозяйстве не менее чем в течение 12 месяцев, предшествующих году предоставления субсидии; наличие земельного участка с видом разрешенного использования для ведения личного подсобного хозяйства, принадлежащего на праве собственности и (или) ином праве.</a:t>
            </a:r>
          </a:p>
          <a:p>
            <a:endParaRPr lang="ru-RU" sz="2800" dirty="0">
              <a:latin typeface="Chalet-ParisNineteenEighty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9487" y="7794625"/>
            <a:ext cx="1979731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Субсидия</a:t>
            </a:r>
            <a:r>
              <a:rPr lang="ru-RU" sz="3600" dirty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 </a:t>
            </a:r>
            <a:r>
              <a:rPr lang="ru-RU" sz="3600" dirty="0" smtClean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предоставляется </a:t>
            </a:r>
            <a:r>
              <a:rPr lang="ru-RU" sz="3600" dirty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на возмещение части </a:t>
            </a:r>
            <a:r>
              <a:rPr lang="ru-RU" sz="3600" dirty="0" smtClean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затрат: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на производство картофеля и овощей открытого грунта - по ставке на 1 тонну реализованных юридическим лицам картофеля </a:t>
            </a:r>
            <a:r>
              <a:rPr lang="ru-RU" sz="3600" dirty="0" smtClean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-</a:t>
            </a:r>
            <a:r>
              <a:rPr lang="ru-RU" sz="3600" dirty="0"/>
              <a:t>ставка субсидии на 1 тонну реализованного картофеля в размере </a:t>
            </a:r>
            <a:r>
              <a:rPr lang="ru-RU" sz="3600" b="1" dirty="0"/>
              <a:t>9,0 </a:t>
            </a:r>
            <a:r>
              <a:rPr lang="ru-RU" sz="3600" b="1" dirty="0" err="1"/>
              <a:t>тыс.рублей</a:t>
            </a:r>
            <a:r>
              <a:rPr lang="ru-RU" sz="3600" dirty="0"/>
              <a:t>;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на производство  </a:t>
            </a:r>
            <a:r>
              <a:rPr lang="ru-RU" sz="3600" dirty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овощей открытого </a:t>
            </a:r>
            <a:r>
              <a:rPr lang="ru-RU" sz="3600" dirty="0" smtClean="0">
                <a:solidFill>
                  <a:srgbClr val="000000"/>
                </a:solidFill>
                <a:latin typeface="Chalet-ParisNineteenEighty"/>
                <a:ea typeface="Times New Roman" panose="02020603050405020304" pitchFamily="18" charset="0"/>
              </a:rPr>
              <a:t>грунта  -по ставке </a:t>
            </a:r>
            <a:r>
              <a:rPr lang="ru-RU" sz="3600" dirty="0" smtClean="0"/>
              <a:t>на </a:t>
            </a:r>
            <a:r>
              <a:rPr lang="ru-RU" sz="3600" dirty="0"/>
              <a:t>1 тонну реализованных овощей открытого грунта в размере </a:t>
            </a:r>
            <a:r>
              <a:rPr lang="ru-RU" sz="3600" b="1" dirty="0"/>
              <a:t>10,0 </a:t>
            </a:r>
            <a:r>
              <a:rPr lang="ru-RU" sz="3600" b="1" dirty="0" err="1"/>
              <a:t>тыс.рублей</a:t>
            </a:r>
            <a:r>
              <a:rPr lang="ru-RU" sz="3600" dirty="0"/>
              <a:t>.</a:t>
            </a:r>
            <a:endParaRPr lang="ru-RU" sz="3600" dirty="0">
              <a:latin typeface="Chalet-ParisNineteenEighty"/>
            </a:endParaRPr>
          </a:p>
        </p:txBody>
      </p:sp>
    </p:spTree>
    <p:extLst>
      <p:ext uri="{BB962C8B-B14F-4D97-AF65-F5344CB8AC3E}">
        <p14:creationId xmlns:p14="http://schemas.microsoft.com/office/powerpoint/2010/main" val="30645301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9087" y="312872"/>
            <a:ext cx="10896600" cy="1472711"/>
          </a:xfrm>
        </p:spPr>
        <p:txBody>
          <a:bodyPr/>
          <a:lstStyle/>
          <a:p>
            <a:r>
              <a:rPr lang="ru-RU" dirty="0">
                <a:latin typeface="Chalet-NewYorkNineteenEighty" pitchFamily="50" charset="0"/>
              </a:rPr>
              <a:t>ПОДДЕРЖКА ЛПХ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3875087" y="2073886"/>
            <a:ext cx="19507200" cy="1231106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rgbClr val="62887D"/>
                </a:solidFill>
                <a:latin typeface="Chalet-ParisNineteenEighty"/>
              </a:rPr>
              <a:t>Субсидии на стимулирование реализации картофеля и овощей открытого грунта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065143" y="3304992"/>
            <a:ext cx="20557156" cy="9442634"/>
          </a:xfrm>
        </p:spPr>
        <p:txBody>
          <a:bodyPr/>
          <a:lstStyle/>
          <a:p>
            <a:endParaRPr lang="ru-RU" dirty="0" smtClean="0"/>
          </a:p>
          <a:p>
            <a:r>
              <a:rPr lang="ru-RU" sz="2800" dirty="0" smtClean="0">
                <a:latin typeface="Chalet-ParisNineteenEighty"/>
              </a:rPr>
              <a:t> </a:t>
            </a:r>
            <a:r>
              <a:rPr lang="ru-RU" sz="2800" dirty="0">
                <a:latin typeface="Chalet-ParisNineteenEighty"/>
              </a:rPr>
              <a:t>Для участия в отборе на получение субсидии участник отбора представляет в Управление следующие документы: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заявку по форме, утвержденной приказом Министерства, с указанием своих платежных реквизитов и почтового адреса, содержащую информацию о соответствии участника отбора требованиям, указанным в пункте 6 настоящего Порядка, согласие участника отбора на публикацию (размещение) в информационно-телекоммуникационной сети «Интернет» информации об участнике отбора, о подаваемой участником отбора заявке, иной информации об участнике отбора, связанной с соответствующим отбором, а также согласие на обработку персональных данных (для физического лица);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 справку налогового органа о постановке на учет (снятие с учета) физического лица в качестве плательщика налога на профессиональный доход;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 выписку из </a:t>
            </a:r>
            <a:r>
              <a:rPr lang="ru-RU" sz="2800" dirty="0" err="1">
                <a:latin typeface="Chalet-ParisNineteenEighty"/>
              </a:rPr>
              <a:t>похозяйственной</a:t>
            </a:r>
            <a:r>
              <a:rPr lang="ru-RU" sz="2800" dirty="0">
                <a:latin typeface="Chalet-ParisNineteenEighty"/>
              </a:rPr>
              <a:t> книги, подтверждающую ведение производственной деятельности в личном подсобном хозяйстве не менее чем в течение 12 месяцев: выписку из Единого государственного реестра недвижимости, выданной Управлением Федеральной службы государственной регистрации, кадастра и картографии по Республике Татарстан не ранее текущего года (в случае непредставления гражданином, ведущим личное подсобное хозяйство, такого документа Управление запрашивает его самостоятельно);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копии договоров аренды на земельный участок в случае, если земельный участок с видом разрешенного использования для ведения личного подсобного хозяйства принадлежит гражданину, ведущему личное подсобное хозяйство, на праве аренды;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справку-расчет о причитающейся субсидии по форме, утвержденной Министерством;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копии документов подтверждающих факт реализации картофеля и овощей открытого грунта собственного производства (товарно-транспортные накладные и (или) универсальные передаточные документы,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latin typeface="Chalet-ParisNineteenEighty"/>
              </a:rPr>
              <a:t> платежные поручения, подтверждающие оплату реализованной продукции. </a:t>
            </a:r>
          </a:p>
          <a:p>
            <a:pPr algn="ctr"/>
            <a:r>
              <a:rPr lang="ru-RU" sz="2800" b="1" dirty="0">
                <a:latin typeface="Chalet-ParisNineteenEighty"/>
              </a:rPr>
              <a:t>Копии представленных документов заверяются участником </a:t>
            </a:r>
            <a:r>
              <a:rPr lang="ru-RU" sz="2800" b="1" dirty="0" smtClean="0">
                <a:latin typeface="Chalet-ParisNineteenEighty"/>
              </a:rPr>
              <a:t>отбора.</a:t>
            </a:r>
            <a:endParaRPr lang="ru-RU" sz="2800" b="1" dirty="0">
              <a:latin typeface="Chalet-ParisNineteenEighty"/>
            </a:endParaRPr>
          </a:p>
        </p:txBody>
      </p:sp>
    </p:spTree>
    <p:extLst>
      <p:ext uri="{BB962C8B-B14F-4D97-AF65-F5344CB8AC3E}">
        <p14:creationId xmlns:p14="http://schemas.microsoft.com/office/powerpoint/2010/main" val="3864687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23746" y="479425"/>
            <a:ext cx="12452742" cy="2945422"/>
          </a:xfrm>
        </p:spPr>
        <p:txBody>
          <a:bodyPr/>
          <a:lstStyle/>
          <a:p>
            <a:pPr algn="ctr"/>
            <a:r>
              <a:rPr lang="ru-RU" dirty="0" smtClean="0">
                <a:latin typeface="Century Gothic" panose="020B0502020202020204" pitchFamily="34" charset="0"/>
              </a:rPr>
              <a:t>ГРАНТ АГРОСТАРТАП</a:t>
            </a:r>
            <a:endParaRPr lang="ru-RU" dirty="0">
              <a:latin typeface="Century Gothic" panose="020B0502020202020204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11105875" y="1664748"/>
            <a:ext cx="4285347" cy="923330"/>
          </a:xfrm>
        </p:spPr>
        <p:txBody>
          <a:bodyPr/>
          <a:lstStyle/>
          <a:p>
            <a:pPr algn="ctr"/>
            <a:r>
              <a:rPr lang="ru-RU" sz="6000" b="1" dirty="0" smtClean="0">
                <a:solidFill>
                  <a:srgbClr val="62887D"/>
                </a:solidFill>
                <a:latin typeface="Century Gothic" panose="020B0502020202020204" pitchFamily="34" charset="0"/>
              </a:rPr>
              <a:t>ДЛЯ КФХ</a:t>
            </a:r>
            <a:endParaRPr lang="ru-RU" sz="6000" b="1" dirty="0">
              <a:solidFill>
                <a:srgbClr val="62887D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3747" y="2917825"/>
            <a:ext cx="2167294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на разведение </a:t>
            </a:r>
            <a:r>
              <a:rPr lang="ru-RU" sz="3600" dirty="0">
                <a:latin typeface="Century Gothic" panose="020B0502020202020204" pitchFamily="34" charset="0"/>
                <a:cs typeface="Arial" panose="020B0604020202020204" pitchFamily="34" charset="0"/>
              </a:rPr>
              <a:t>КРС мясного и молочного направлений</a:t>
            </a:r>
          </a:p>
          <a:p>
            <a:r>
              <a:rPr lang="ru-RU" sz="3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 и на </a:t>
            </a:r>
            <a:r>
              <a:rPr lang="ru-RU" sz="3600" dirty="0">
                <a:latin typeface="Century Gothic" panose="020B0502020202020204" pitchFamily="34" charset="0"/>
                <a:cs typeface="Arial" panose="020B0604020202020204" pitchFamily="34" charset="0"/>
              </a:rPr>
              <a:t>иные виды </a:t>
            </a:r>
            <a:r>
              <a:rPr lang="ru-RU" sz="3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Суммы гранта и приоритетность направлений находится на утверждении</a:t>
            </a:r>
            <a:endParaRPr lang="ru-RU" sz="3600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r>
              <a:rPr lang="ru-RU" sz="36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10</a:t>
            </a:r>
            <a:r>
              <a:rPr lang="ru-RU" sz="36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% собственные средства, 90% средства </a:t>
            </a:r>
            <a:r>
              <a:rPr lang="ru-RU" sz="3600" b="1" i="1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гранта</a:t>
            </a:r>
          </a:p>
          <a:p>
            <a:endParaRPr lang="ru-RU" sz="3600" b="1" i="1" dirty="0" smtClean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размер 	гранта 	"Агростартап" 	не 	может 	быть 	менее  </a:t>
            </a:r>
          </a:p>
          <a:p>
            <a:r>
              <a:rPr lang="ru-RU" sz="2400" b="1" i="1" dirty="0">
                <a:latin typeface="Century Gothic" panose="020B0502020202020204" pitchFamily="34" charset="0"/>
                <a:cs typeface="Arial" panose="020B0604020202020204" pitchFamily="34" charset="0"/>
              </a:rPr>
              <a:t>1,5 млн. рублей. В случае если заявителем на рассмотрение региональной конкурсной комиссии представлен проект создания и (или) развития хозяйства стоимостью менее 1,5 млн. рублей, такой проект создания  и (или) развития хозяйства региональной конкурсной комиссией  не рассматривается</a:t>
            </a:r>
          </a:p>
          <a:p>
            <a:endParaRPr lang="ru-RU" sz="2400" dirty="0">
              <a:latin typeface="Chalet-ParisNineteenEighty"/>
              <a:cs typeface="Arial" panose="020B060402020202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352811" y="10185132"/>
            <a:ext cx="21791476" cy="2585946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vert="horz" wrap="square" lIns="163969" tIns="13970" rIns="78232" bIns="13970" spcCol="1270" anchor="t">
            <a:noAutofit/>
          </a:bodyPr>
          <a:lstStyle/>
          <a:p>
            <a:pPr marL="57150" lvl="1" indent="-57150" algn="just" defTabSz="466725">
              <a:lnSpc>
                <a:spcPct val="114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endParaRPr lang="ru-RU" kern="12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 marL="114300" lvl="1" indent="-114300" algn="just" defTabSz="622300">
              <a:lnSpc>
                <a:spcPct val="114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Осуществлять 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деятельность не менее 5 лет с даты получения гранта</a:t>
            </a:r>
          </a:p>
          <a:p>
            <a:pPr marL="114300" lvl="1" indent="-114300" algn="just" defTabSz="622300">
              <a:lnSpc>
                <a:spcPct val="114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Создать 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не менее 2 новых постоянных рабочих мест в случае если размер гранта составляет более 2 млн рублей</a:t>
            </a:r>
          </a:p>
          <a:p>
            <a:pPr marL="114300" lvl="1" indent="-114300" algn="just" defTabSz="622300">
              <a:lnSpc>
                <a:spcPct val="114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Достигнуть 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значений показателей, предусмотренных проектом «</a:t>
            </a:r>
            <a:r>
              <a:rPr lang="ru-RU" sz="2800" kern="1200" dirty="0" err="1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Агростартап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»</a:t>
            </a:r>
          </a:p>
          <a:p>
            <a:pPr marL="114300" lvl="1" indent="-114300" algn="just" defTabSz="622300">
              <a:lnSpc>
                <a:spcPct val="114000"/>
              </a:lnSpc>
              <a:spcBef>
                <a:spcPct val="0"/>
              </a:spcBef>
              <a:spcAft>
                <a:spcPct val="20000"/>
              </a:spcAft>
              <a:buChar char="•"/>
            </a:pPr>
            <a:r>
              <a:rPr lang="en-US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2800" kern="1200" dirty="0" smtClean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Обеспечить 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увеличение производства с</a:t>
            </a:r>
            <a:r>
              <a:rPr lang="en-US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/</a:t>
            </a:r>
            <a:r>
              <a:rPr lang="ru-RU" sz="2800" kern="1200" dirty="0">
                <a:solidFill>
                  <a:schemeClr val="tx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х продукции</a:t>
            </a:r>
            <a:endParaRPr lang="ru-RU" kern="1200" dirty="0">
              <a:solidFill>
                <a:schemeClr val="tx1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712851" y="7724531"/>
            <a:ext cx="19531146" cy="2460601"/>
          </a:xfrm>
          <a:prstGeom prst="roundRect">
            <a:avLst/>
          </a:prstGeom>
          <a:solidFill>
            <a:srgbClr val="6288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3600"/>
          </a:p>
        </p:txBody>
      </p:sp>
      <p:sp>
        <p:nvSpPr>
          <p:cNvPr id="23" name="TextBox 22"/>
          <p:cNvSpPr txBox="1"/>
          <p:nvPr/>
        </p:nvSpPr>
        <p:spPr>
          <a:xfrm>
            <a:off x="3036887" y="7919938"/>
            <a:ext cx="19207110" cy="26161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ЗАЯВИТЕЛЬ ОБЯЗУЕТСЯ:</a:t>
            </a:r>
          </a:p>
          <a:p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 </a:t>
            </a:r>
            <a:r>
              <a:rPr lang="ru-RU" sz="3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течение 30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дней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осуществить </a:t>
            </a:r>
            <a:r>
              <a:rPr lang="ru-RU" sz="3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государственную регистрацию КФХ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или зарегистрироваться </a:t>
            </a:r>
            <a:r>
              <a:rPr lang="ru-RU" sz="3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 качестве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ИП, основным </a:t>
            </a:r>
            <a:r>
              <a:rPr lang="ru-RU" sz="3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видом деятельности которого является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</a:t>
            </a:r>
            <a:r>
              <a:rPr lang="en-US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smtClean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производство </a:t>
            </a:r>
            <a:r>
              <a:rPr lang="ru-RU" sz="3200" dirty="0">
                <a:solidFill>
                  <a:schemeClr val="bg1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или переработка сельскохозяйственной продукции</a:t>
            </a:r>
          </a:p>
          <a:p>
            <a:endParaRPr lang="ru-RU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551487" y="2764436"/>
            <a:ext cx="15079769" cy="18783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5803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УСЛОВИЯ ПРОЕКТИРУЕМОЙ МОЩНОСТИ</a:t>
            </a:r>
          </a:p>
          <a:p>
            <a:pPr algn="ctr"/>
            <a:r>
              <a:rPr lang="ru-RU" sz="5803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ПО ПОГОЛОВЬЮ И ОБЪЕМУ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665287" y="5737225"/>
            <a:ext cx="21629935" cy="6598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Молочные фермы – не менее 40 голов ( не менее 180 тонн молока в год)</a:t>
            </a:r>
          </a:p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Откорм КРС – не менее 80 голов ( не менее 19 тонн мяса в живом весе в год)</a:t>
            </a:r>
          </a:p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b="1" dirty="0">
                <a:latin typeface="Century Gothic" panose="020B0502020202020204" pitchFamily="34" charset="0"/>
                <a:cs typeface="Arial" panose="020B0604020202020204" pitchFamily="34" charset="0"/>
              </a:rPr>
              <a:t>Овцеводство- не менее 300 овец, в том числе не менее 100 овцематок (не менее 8 тонн мяса в живом весе)</a:t>
            </a:r>
          </a:p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Дойные козы – не менее 80 голов (не менее 60 тонн молока в год)</a:t>
            </a:r>
          </a:p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b="1" dirty="0">
                <a:latin typeface="Century Gothic" panose="020B0502020202020204" pitchFamily="34" charset="0"/>
                <a:cs typeface="Arial" panose="020B0604020202020204" pitchFamily="34" charset="0"/>
              </a:rPr>
              <a:t>Конефермы – не менее 80 голов, в том числе не менее 32 конематок </a:t>
            </a:r>
            <a:r>
              <a:rPr lang="en-US" sz="3316" b="1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316" b="1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3316" b="1" dirty="0">
                <a:latin typeface="Century Gothic" panose="020B0502020202020204" pitchFamily="34" charset="0"/>
                <a:cs typeface="Arial" panose="020B0604020202020204" pitchFamily="34" charset="0"/>
              </a:rPr>
              <a:t>( не менее 5 тонн мяса в живом весе в год);</a:t>
            </a:r>
          </a:p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3316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ru-RU" sz="2487" dirty="0">
              <a:latin typeface="Century Gothic" panose="020B0502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123" y="2034445"/>
            <a:ext cx="3293756" cy="32937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7883728" y="294423"/>
            <a:ext cx="13435917" cy="1623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974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УСЛОВИЯ ПРОЕКТИРУЕМОЙ МОЩНОСТИ</a:t>
            </a:r>
          </a:p>
          <a:p>
            <a:pPr algn="ctr"/>
            <a:r>
              <a:rPr lang="ru-RU" sz="4974" b="1" dirty="0">
                <a:solidFill>
                  <a:srgbClr val="FFC00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ПО ПОГОЛОВЬЮ И ОБЪЕМУ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75460" y="5548281"/>
            <a:ext cx="21866357" cy="468474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Птицефермы по выращиванию молодняка:</a:t>
            </a:r>
            <a:endParaRPr lang="en-US" sz="3316" dirty="0"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10 тысяч голов индеек (не менее 10 тонн)</a:t>
            </a:r>
            <a:r>
              <a:rPr lang="en-US" sz="3316" dirty="0"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en-US" sz="3316" dirty="0"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10 тысяч голов бройлеров (не менее 3 тонн)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12 тысяч кур-несушек (не менее 10 тонн)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5 тысячи голов гусей (не менее 1,2 тонны) или 10 тысяч голов уток (не менее 3 тонн)</a:t>
            </a:r>
          </a:p>
          <a:p>
            <a:pPr algn="ctr"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754453" y="2472790"/>
            <a:ext cx="20585210" cy="3536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Птицефермы мясного направления: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 8 тысяч голов индеек (не менее 60 тонн)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10 тысяч голов бройлеров (не менее 10 тонн)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 3 тысячи голов гусей (не менее 10 тонн) или 6 тысяч голов уток (не менее 12 тонн)</a:t>
            </a:r>
          </a:p>
          <a:p>
            <a:endParaRPr lang="ru-RU" sz="2487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559" y="9699625"/>
            <a:ext cx="25197641" cy="3664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92245" indent="-59224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Птицефермы яичного направления: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10 тысяч кур-несушек (не менее 2,6 млн </a:t>
            </a:r>
            <a:r>
              <a:rPr lang="ru-RU" sz="3316" dirty="0" err="1">
                <a:latin typeface="Century Gothic" panose="020B0502020202020204" pitchFamily="34" charset="0"/>
                <a:cs typeface="Arial" panose="020B0604020202020204" pitchFamily="34" charset="0"/>
              </a:rPr>
              <a:t>шт</a:t>
            </a: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яиц)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20 тысяч голов перепелов (не менее 5 млн </a:t>
            </a:r>
            <a:r>
              <a:rPr lang="ru-RU" sz="3316" dirty="0" err="1">
                <a:latin typeface="Century Gothic" panose="020B0502020202020204" pitchFamily="34" charset="0"/>
                <a:cs typeface="Arial" panose="020B0604020202020204" pitchFamily="34" charset="0"/>
              </a:rPr>
              <a:t>шт</a:t>
            </a: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яиц)</a:t>
            </a:r>
          </a:p>
          <a:p>
            <a:pPr>
              <a:lnSpc>
                <a:spcPct val="150000"/>
              </a:lnSpc>
            </a:pP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   2 тысяч голов гусей (не менее 150 </a:t>
            </a:r>
            <a:r>
              <a:rPr lang="ru-RU" sz="3316" dirty="0" err="1">
                <a:latin typeface="Century Gothic" panose="020B0502020202020204" pitchFamily="34" charset="0"/>
                <a:cs typeface="Arial" panose="020B0604020202020204" pitchFamily="34" charset="0"/>
              </a:rPr>
              <a:t>тыс.шт</a:t>
            </a: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яиц) или 2 тысяч голов уток (не менее 240 тыс. </a:t>
            </a:r>
            <a:r>
              <a:rPr lang="ru-RU" sz="3316" dirty="0" err="1">
                <a:latin typeface="Century Gothic" panose="020B0502020202020204" pitchFamily="34" charset="0"/>
                <a:cs typeface="Arial" panose="020B0604020202020204" pitchFamily="34" charset="0"/>
              </a:rPr>
              <a:t>шт</a:t>
            </a:r>
            <a:r>
              <a:rPr lang="ru-RU" sz="3316" dirty="0">
                <a:latin typeface="Century Gothic" panose="020B0502020202020204" pitchFamily="34" charset="0"/>
                <a:cs typeface="Arial" panose="020B0604020202020204" pitchFamily="34" charset="0"/>
              </a:rPr>
              <a:t> яиц)</a:t>
            </a:r>
          </a:p>
          <a:p>
            <a:endParaRPr lang="ru-RU" sz="3316" dirty="0">
              <a:latin typeface="Century Gothic" panose="020B0502020202020204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7234" y="9547225"/>
            <a:ext cx="4107544" cy="3954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85053" y="2103631"/>
            <a:ext cx="6339505" cy="4226338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238" y="5813425"/>
            <a:ext cx="4332991" cy="4332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22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80087" y="2003425"/>
            <a:ext cx="17373600" cy="9849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b="1" dirty="0" smtClean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В новом 2024 году нас ждет немало мер государственной поддержки, делимся первой подборкой с лимитами бюджета на развитие малых форм хозяйствования: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Гранты </a:t>
            </a: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на развитие семейных ферм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100 млн рублей</a:t>
            </a:r>
            <a:endParaRPr lang="ru-RU" sz="3200" b="1" dirty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Гранты </a:t>
            </a:r>
            <a:r>
              <a:rPr lang="ru-RU" sz="3200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на развитие материально-технической базы СПоК (регистрация более 12 </a:t>
            </a:r>
            <a:r>
              <a:rPr lang="ru-RU" sz="3200" dirty="0" err="1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мес</a:t>
            </a:r>
            <a:r>
              <a:rPr lang="ru-RU" sz="3200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)-</a:t>
            </a:r>
            <a:r>
              <a:rPr lang="ru-RU" sz="3200" b="1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 41 млн рублей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Грант "Сельский туризм"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до 10 млн рублей на реализацию проекта в 2025 </a:t>
            </a:r>
            <a:r>
              <a:rPr lang="ru-RU" sz="3200" dirty="0" smtClean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году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Возмещение </a:t>
            </a:r>
            <a:r>
              <a:rPr lang="ru-RU" sz="3200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затрат </a:t>
            </a:r>
            <a:r>
              <a:rPr lang="ru-RU" sz="3200" dirty="0" err="1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самозанятых</a:t>
            </a:r>
            <a:r>
              <a:rPr lang="ru-RU" sz="3200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 ЛПХ на картофель и овощи - </a:t>
            </a:r>
            <a:r>
              <a:rPr lang="ru-RU" sz="3200" b="1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более 3 млн рублей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Грант "Агростартап"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более 148 млн рублей</a:t>
            </a:r>
            <a:endParaRPr lang="ru-RU" sz="3200" b="1" dirty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3200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СПоК и переработчикам - </a:t>
            </a:r>
            <a:r>
              <a:rPr lang="ru-RU" sz="3200" b="1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более 215 млн рублей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Гранты начинающим СПоК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90 млн рублей </a:t>
            </a:r>
            <a:endParaRPr lang="ru-RU" sz="3200" b="1" dirty="0" smtClean="0">
              <a:solidFill>
                <a:srgbClr val="000000"/>
              </a:solidFill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 smtClean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Субсидии </a:t>
            </a:r>
            <a:r>
              <a:rPr lang="ru-RU" sz="3200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СПоК на строительство мини-молочных парков - </a:t>
            </a:r>
            <a:r>
              <a:rPr lang="ru-RU" sz="3200" b="1" dirty="0"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50 млн рублей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Конкурсы "Лучший глава КФХ", "Лучшее ЛПХ", "Лучший глава СП", "Лучший председатель СПоК"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10 млн рублей </a:t>
            </a:r>
            <a:endParaRPr lang="ru-RU" sz="3200" b="1" dirty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Конкурс "Семейная фермерская династия"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0,5 млн рублей </a:t>
            </a:r>
            <a:endParaRPr lang="ru-RU" sz="3200" b="1" dirty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Субсидии ЛПХ по различным направлениям - </a:t>
            </a:r>
            <a:r>
              <a:rPr lang="ru-RU" sz="3200" b="1" dirty="0">
                <a:solidFill>
                  <a:srgbClr val="000000"/>
                </a:solidFill>
                <a:latin typeface="Chalet-ParisNineteenEighty"/>
                <a:ea typeface="Calibri" panose="020F0502020204030204" pitchFamily="34" charset="0"/>
                <a:cs typeface="Times New Roman" panose="02020603050405020304" pitchFamily="18" charset="0"/>
              </a:rPr>
              <a:t>546 млн рублей</a:t>
            </a:r>
            <a:endParaRPr lang="ru-RU" sz="3200" b="1" dirty="0">
              <a:latin typeface="Chalet-ParisNineteenEighty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368376" y="312872"/>
            <a:ext cx="20547311" cy="1354217"/>
          </a:xfrm>
        </p:spPr>
        <p:txBody>
          <a:bodyPr/>
          <a:lstStyle/>
          <a:p>
            <a:pPr algn="ctr"/>
            <a:r>
              <a:rPr lang="ru-RU" sz="4400" dirty="0" smtClean="0">
                <a:solidFill>
                  <a:srgbClr val="EEC74B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ПОДДЕРЖКА МАЛЫХ ФОРМ ХОЗЯЙСТВОВАНИЯ</a:t>
            </a:r>
            <a:r>
              <a:rPr lang="ru-RU" sz="4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366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046287" y="3832225"/>
            <a:ext cx="22021800" cy="8402300"/>
          </a:xfrm>
          <a:prstGeom prst="rect">
            <a:avLst/>
          </a:prstGeom>
          <a:noFill/>
        </p:spPr>
        <p:txBody>
          <a:bodyPr wrap="square" numCol="2" spcCol="180000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Субсидии на возмещение части затрат на строительство </a:t>
            </a:r>
            <a:r>
              <a:rPr lang="ru-RU" sz="3600" b="1" dirty="0">
                <a:latin typeface="Chalet-ParisNineteenEighty" pitchFamily="50" charset="0"/>
              </a:rPr>
              <a:t>мини-ферм молочного направления</a:t>
            </a:r>
            <a:r>
              <a:rPr lang="ru-RU" sz="3600" dirty="0">
                <a:latin typeface="Chalet-ParisNineteenEighty" pitchFamily="50" charset="0"/>
              </a:rPr>
              <a:t> (за вычетом налога на добавленную стоимость</a:t>
            </a:r>
            <a:r>
              <a:rPr lang="ru-RU" sz="3600" dirty="0" smtClean="0">
                <a:latin typeface="Chalet-ParisNineteenEighty" pitchFamily="50" charset="0"/>
              </a:rPr>
              <a:t>)</a:t>
            </a:r>
          </a:p>
          <a:p>
            <a:endParaRPr lang="ru-RU" sz="3600" dirty="0" smtClean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Субсидии на  возмещение части затрат на </a:t>
            </a:r>
            <a:r>
              <a:rPr lang="ru-RU" sz="3600" b="1" dirty="0">
                <a:latin typeface="Chalet-ParisNineteenEighty" pitchFamily="50" charset="0"/>
              </a:rPr>
              <a:t>приобретение</a:t>
            </a:r>
            <a:r>
              <a:rPr lang="ru-RU" sz="3600" dirty="0">
                <a:latin typeface="Chalet-ParisNineteenEighty" pitchFamily="50" charset="0"/>
              </a:rPr>
              <a:t> товарного и племенного </a:t>
            </a:r>
            <a:r>
              <a:rPr lang="ru-RU" sz="3600" b="1" dirty="0">
                <a:latin typeface="Chalet-ParisNineteenEighty" pitchFamily="50" charset="0"/>
              </a:rPr>
              <a:t>поголовья нетелей и первотелок </a:t>
            </a:r>
            <a:r>
              <a:rPr lang="ru-RU" sz="3600" dirty="0">
                <a:latin typeface="Chalet-ParisNineteenEighty" pitchFamily="50" charset="0"/>
              </a:rPr>
              <a:t>(за вычетом налога на добавленную стоимость</a:t>
            </a:r>
            <a:r>
              <a:rPr lang="ru-RU" sz="3600" dirty="0" smtClean="0">
                <a:latin typeface="Chalet-ParisNineteenEighty" pitchFamily="50" charset="0"/>
              </a:rPr>
              <a:t>)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Субсидии </a:t>
            </a:r>
            <a:r>
              <a:rPr lang="ru-RU" sz="3600" dirty="0">
                <a:latin typeface="Chalet-ParisNineteenEighty" pitchFamily="50" charset="0"/>
              </a:rPr>
              <a:t>на возмещение части затрат на </a:t>
            </a:r>
            <a:r>
              <a:rPr lang="ru-RU" sz="3600" b="1" dirty="0">
                <a:latin typeface="Chalet-ParisNineteenEighty" pitchFamily="50" charset="0"/>
              </a:rPr>
              <a:t>приобретение </a:t>
            </a:r>
            <a:r>
              <a:rPr lang="ru-RU" sz="3600" b="1" dirty="0" smtClean="0">
                <a:latin typeface="Chalet-ParisNineteenEighty" pitchFamily="50" charset="0"/>
              </a:rPr>
              <a:t>молодняка птицы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Субсидии </a:t>
            </a:r>
            <a:r>
              <a:rPr lang="ru-RU" sz="3600" dirty="0">
                <a:latin typeface="Chalet-ParisNineteenEighty" pitchFamily="50" charset="0"/>
              </a:rPr>
              <a:t>на возмещение части затрат на </a:t>
            </a:r>
            <a:r>
              <a:rPr lang="ru-RU" sz="3600" b="1" dirty="0">
                <a:latin typeface="Chalet-ParisNineteenEighty" pitchFamily="50" charset="0"/>
              </a:rPr>
              <a:t>содержание дойных коров, </a:t>
            </a:r>
            <a:r>
              <a:rPr lang="ru-RU" sz="3600" b="1" dirty="0" err="1">
                <a:latin typeface="Chalet-ParisNineteenEighty" pitchFamily="50" charset="0"/>
              </a:rPr>
              <a:t>козоматок</a:t>
            </a:r>
            <a:r>
              <a:rPr lang="ru-RU" sz="3600" b="1" dirty="0">
                <a:latin typeface="Chalet-ParisNineteenEighty" pitchFamily="50" charset="0"/>
              </a:rPr>
              <a:t> и козочек</a:t>
            </a:r>
            <a:r>
              <a:rPr lang="ru-RU" sz="3600" dirty="0">
                <a:latin typeface="Chalet-ParisNineteenEighty" pitchFamily="50" charset="0"/>
              </a:rPr>
              <a:t> старше одного </a:t>
            </a:r>
            <a:r>
              <a:rPr lang="ru-RU" sz="3600" dirty="0" smtClean="0">
                <a:latin typeface="Chalet-ParisNineteenEighty" pitchFamily="50" charset="0"/>
              </a:rPr>
              <a:t>года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endParaRPr lang="ru-RU" sz="3600" dirty="0" smtClean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Субсидии на возмещение части затрат на </a:t>
            </a:r>
            <a:r>
              <a:rPr lang="ru-RU" sz="3600" b="1" dirty="0">
                <a:latin typeface="Chalet-ParisNineteenEighty" pitchFamily="50" charset="0"/>
              </a:rPr>
              <a:t>содержание кобыл старше 3-х лет </a:t>
            </a:r>
            <a:r>
              <a:rPr lang="ru-RU" sz="3600" dirty="0">
                <a:latin typeface="Chalet-ParisNineteenEighty" pitchFamily="50" charset="0"/>
              </a:rPr>
              <a:t>– из расчета 5 </a:t>
            </a:r>
            <a:r>
              <a:rPr lang="ru-RU" sz="3600" dirty="0" err="1">
                <a:latin typeface="Chalet-ParisNineteenEighty" pitchFamily="50" charset="0"/>
              </a:rPr>
              <a:t>тыс.руб</a:t>
            </a:r>
            <a:r>
              <a:rPr lang="ru-RU" sz="3600" dirty="0">
                <a:latin typeface="Chalet-ParisNineteenEighty" pitchFamily="50" charset="0"/>
              </a:rPr>
              <a:t>. на </a:t>
            </a:r>
            <a:r>
              <a:rPr lang="ru-RU" sz="3600" dirty="0" smtClean="0">
                <a:latin typeface="Chalet-ParisNineteenEighty" pitchFamily="50" charset="0"/>
              </a:rPr>
              <a:t>голову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endParaRPr lang="ru-RU" sz="3600" dirty="0" smtClean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Субсидии </a:t>
            </a:r>
            <a:r>
              <a:rPr lang="ru-RU" sz="3600" dirty="0">
                <a:latin typeface="Chalet-ParisNineteenEighty" pitchFamily="50" charset="0"/>
              </a:rPr>
              <a:t>на стимулирование реализации             </a:t>
            </a:r>
            <a:r>
              <a:rPr lang="ru-RU" sz="3600" b="1" dirty="0">
                <a:latin typeface="Chalet-ParisNineteenEighty" pitchFamily="50" charset="0"/>
              </a:rPr>
              <a:t>картофеля и овощей открытого грунта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endParaRPr lang="ru-RU" sz="3600" dirty="0">
              <a:latin typeface="Chalet-ParisNineteenEighty" pitchFamily="50" charset="0"/>
            </a:endParaRPr>
          </a:p>
          <a:p>
            <a:endParaRPr lang="ru-RU" sz="3600" dirty="0"/>
          </a:p>
        </p:txBody>
      </p:sp>
      <p:sp>
        <p:nvSpPr>
          <p:cNvPr id="32" name="Заголовок 3"/>
          <p:cNvSpPr>
            <a:spLocks noGrp="1"/>
          </p:cNvSpPr>
          <p:nvPr>
            <p:ph type="title"/>
          </p:nvPr>
        </p:nvSpPr>
        <p:spPr>
          <a:xfrm>
            <a:off x="4408487" y="893762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3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027487" y="5342702"/>
            <a:ext cx="20345399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КРИТЕРИИ</a:t>
            </a:r>
            <a:r>
              <a:rPr lang="ru-RU" sz="3600" dirty="0" smtClean="0">
                <a:latin typeface="Chalet-ParisNineteenEighty" pitchFamily="50" charset="0"/>
              </a:rPr>
              <a:t> :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наличие </a:t>
            </a:r>
            <a:r>
              <a:rPr lang="ru-RU" sz="3600" dirty="0">
                <a:latin typeface="Chalet-ParisNineteenEighty" pitchFamily="50" charset="0"/>
              </a:rPr>
              <a:t>земельного участка с видом разрешенного использования для ведения личного подсобного </a:t>
            </a:r>
            <a:r>
              <a:rPr lang="ru-RU" sz="3600" dirty="0" smtClean="0">
                <a:latin typeface="Chalet-ParisNineteenEighty" pitchFamily="50" charset="0"/>
              </a:rPr>
              <a:t>хозяйства (собственность или иное право владения);</a:t>
            </a:r>
            <a:endParaRPr lang="ru-RU" sz="3600" dirty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общая площадь земельных </a:t>
            </a:r>
            <a:r>
              <a:rPr lang="ru-RU" sz="3600" dirty="0" smtClean="0">
                <a:latin typeface="Chalet-ParisNineteenEighty" pitchFamily="50" charset="0"/>
              </a:rPr>
              <a:t>участков не </a:t>
            </a:r>
            <a:r>
              <a:rPr lang="ru-RU" sz="3600" dirty="0">
                <a:latin typeface="Chalet-ParisNineteenEighty" pitchFamily="50" charset="0"/>
              </a:rPr>
              <a:t>должна превышать 2 </a:t>
            </a:r>
            <a:r>
              <a:rPr lang="ru-RU" sz="3600" dirty="0" smtClean="0">
                <a:latin typeface="Chalet-ParisNineteenEighty" pitchFamily="50" charset="0"/>
              </a:rPr>
              <a:t>Га, </a:t>
            </a:r>
            <a:r>
              <a:rPr lang="ru-RU" sz="3600" dirty="0">
                <a:latin typeface="Chalet-ParisNineteenEighty" pitchFamily="50" charset="0"/>
              </a:rPr>
              <a:t>в том числе в границах населенного пункта – 1 </a:t>
            </a:r>
            <a:r>
              <a:rPr lang="ru-RU" sz="3600" dirty="0" smtClean="0">
                <a:latin typeface="Chalet-ParisNineteenEighty" pitchFamily="50" charset="0"/>
              </a:rPr>
              <a:t>Га;</a:t>
            </a:r>
            <a:endParaRPr lang="ru-RU" sz="3600" dirty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гражданство </a:t>
            </a:r>
            <a:r>
              <a:rPr lang="ru-RU" sz="3600" dirty="0">
                <a:latin typeface="Chalet-ParisNineteenEighty" pitchFamily="50" charset="0"/>
              </a:rPr>
              <a:t>Российской Федерации;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наличие мини-фермы с началом строительства не ранее 24 месяцев до даты подачи заявки;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наличие в </a:t>
            </a:r>
            <a:r>
              <a:rPr lang="ru-RU" sz="3600" dirty="0" smtClean="0">
                <a:latin typeface="Chalet-ParisNineteenEighty" pitchFamily="50" charset="0"/>
              </a:rPr>
              <a:t>ЛПХ поголовья </a:t>
            </a:r>
            <a:r>
              <a:rPr lang="ru-RU" sz="3600" dirty="0">
                <a:latin typeface="Chalet-ParisNineteenEighty" pitchFamily="50" charset="0"/>
              </a:rPr>
              <a:t>коров, сведения о которых отражены в электронной </a:t>
            </a:r>
            <a:r>
              <a:rPr lang="ru-RU" sz="3600" dirty="0" err="1">
                <a:latin typeface="Chalet-ParisNineteenEighty" pitchFamily="50" charset="0"/>
              </a:rPr>
              <a:t>похозяйственной</a:t>
            </a:r>
            <a:r>
              <a:rPr lang="ru-RU" sz="3600" dirty="0">
                <a:latin typeface="Chalet-ParisNineteenEighty" pitchFamily="50" charset="0"/>
              </a:rPr>
              <a:t> книге учета </a:t>
            </a:r>
            <a:r>
              <a:rPr lang="ru-RU" sz="3600" dirty="0" smtClean="0">
                <a:latin typeface="Chalet-ParisNineteenEighty" pitchFamily="50" charset="0"/>
              </a:rPr>
              <a:t>ЛПХ по </a:t>
            </a:r>
            <a:r>
              <a:rPr lang="ru-RU" sz="3600" dirty="0">
                <a:latin typeface="Chalet-ParisNineteenEighty" pitchFamily="50" charset="0"/>
              </a:rPr>
              <a:t>состоянию на 1 января текущего финансового года: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для мини-ферм по содержанию не менее </a:t>
            </a:r>
            <a:r>
              <a:rPr lang="ru-RU" sz="3600" b="1" dirty="0" smtClean="0">
                <a:latin typeface="Chalet-ParisNineteenEighty" pitchFamily="50" charset="0"/>
              </a:rPr>
              <a:t>8 коров </a:t>
            </a:r>
            <a:r>
              <a:rPr lang="ru-RU" sz="3600" b="1" dirty="0">
                <a:latin typeface="Chalet-ParisNineteenEighty" pitchFamily="50" charset="0"/>
              </a:rPr>
              <a:t>– не менее </a:t>
            </a:r>
            <a:r>
              <a:rPr lang="ru-RU" sz="3600" b="1" dirty="0" smtClean="0">
                <a:latin typeface="Chalet-ParisNineteenEighty" pitchFamily="50" charset="0"/>
              </a:rPr>
              <a:t>3 голов </a:t>
            </a:r>
            <a:r>
              <a:rPr lang="ru-RU" sz="3600" dirty="0">
                <a:latin typeface="Chalet-ParisNineteenEighty" pitchFamily="50" charset="0"/>
              </a:rPr>
              <a:t>коров</a:t>
            </a:r>
            <a:r>
              <a:rPr lang="ru-RU" sz="3600" dirty="0" smtClean="0">
                <a:latin typeface="Chalet-ParisNineteenEighty" pitchFamily="50" charset="0"/>
              </a:rPr>
              <a:t>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для </a:t>
            </a:r>
            <a:r>
              <a:rPr lang="ru-RU" sz="3600" dirty="0">
                <a:latin typeface="Chalet-ParisNineteenEighty" pitchFamily="50" charset="0"/>
              </a:rPr>
              <a:t>мини-ферм по содержанию не менее </a:t>
            </a:r>
            <a:r>
              <a:rPr lang="ru-RU" sz="3600" b="1" dirty="0" smtClean="0">
                <a:latin typeface="Chalet-ParisNineteenEighty" pitchFamily="50" charset="0"/>
              </a:rPr>
              <a:t>5 коров </a:t>
            </a:r>
            <a:r>
              <a:rPr lang="ru-RU" sz="3600" b="1" dirty="0">
                <a:latin typeface="Chalet-ParisNineteenEighty" pitchFamily="50" charset="0"/>
              </a:rPr>
              <a:t>– не менее </a:t>
            </a:r>
            <a:r>
              <a:rPr lang="ru-RU" sz="3600" b="1" dirty="0" smtClean="0">
                <a:latin typeface="Chalet-ParisNineteenEighty" pitchFamily="50" charset="0"/>
              </a:rPr>
              <a:t>2 голов </a:t>
            </a:r>
            <a:r>
              <a:rPr lang="ru-RU" sz="3600" dirty="0">
                <a:latin typeface="Chalet-ParisNineteenEighty" pitchFamily="50" charset="0"/>
              </a:rPr>
              <a:t>коров</a:t>
            </a:r>
            <a:r>
              <a:rPr lang="ru-RU" sz="3600" dirty="0" smtClean="0">
                <a:latin typeface="Chalet-ParisNineteenEighty" pitchFamily="50" charset="0"/>
              </a:rPr>
              <a:t>;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3" name="Заголовок 3"/>
          <p:cNvSpPr>
            <a:spLocks noGrp="1"/>
          </p:cNvSpPr>
          <p:nvPr>
            <p:ph type="title"/>
          </p:nvPr>
        </p:nvSpPr>
        <p:spPr>
          <a:xfrm>
            <a:off x="4368584" y="479425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14" name="Объект 4"/>
          <p:cNvSpPr>
            <a:spLocks noGrp="1"/>
          </p:cNvSpPr>
          <p:nvPr>
            <p:ph sz="half" idx="2"/>
          </p:nvPr>
        </p:nvSpPr>
        <p:spPr>
          <a:xfrm>
            <a:off x="4311651" y="2003425"/>
            <a:ext cx="18918236" cy="3385542"/>
          </a:xfrm>
        </p:spPr>
        <p:txBody>
          <a:bodyPr/>
          <a:lstStyle/>
          <a:p>
            <a:pPr algn="l" rtl="0"/>
            <a:r>
              <a:rPr lang="ru-RU" sz="3600" b="1" kern="1200" dirty="0">
                <a:solidFill>
                  <a:srgbClr val="62887D"/>
                </a:solidFill>
                <a:latin typeface="Chalet-ParisNineteenEighty" pitchFamily="50" charset="0"/>
              </a:rPr>
              <a:t>МИНИ-ФЕРМЫ МОЛОЧНОГО НАПРАВЛЕНИЯ</a:t>
            </a:r>
          </a:p>
          <a:p>
            <a:pPr marL="457200" indent="-457200" algn="l" rtl="0">
              <a:buFont typeface="Calibri" panose="020F0502020204030204" pitchFamily="34" charset="0"/>
              <a:buChar char="‒"/>
            </a:pPr>
            <a:r>
              <a:rPr lang="ru-RU" sz="3600" kern="1200" dirty="0">
                <a:solidFill>
                  <a:schemeClr val="tx1"/>
                </a:solidFill>
                <a:latin typeface="Chalet-ParisNineteenEighty" pitchFamily="50" charset="0"/>
              </a:rPr>
              <a:t>для мини-фермы по содержанию не менее восьми коров -</a:t>
            </a:r>
            <a:r>
              <a:rPr lang="ru-RU" sz="3600" b="1" kern="1200" dirty="0">
                <a:solidFill>
                  <a:schemeClr val="tx1"/>
                </a:solidFill>
                <a:latin typeface="Chalet-ParisNineteenEighty" pitchFamily="50" charset="0"/>
              </a:rPr>
              <a:t>600,0 тыс. рублей(в </a:t>
            </a:r>
            <a:r>
              <a:rPr lang="ru-RU" sz="3600" kern="1200" dirty="0">
                <a:solidFill>
                  <a:schemeClr val="tx1"/>
                </a:solidFill>
                <a:latin typeface="Chalet-ParisNineteenEighty" pitchFamily="50" charset="0"/>
              </a:rPr>
              <a:t>ред. Постановления КМ РТ от 26.03.2022 N 275)</a:t>
            </a:r>
          </a:p>
          <a:p>
            <a:pPr marL="457200" indent="-457200" algn="l" rtl="0">
              <a:buFont typeface="Calibri" panose="020F0502020204030204" pitchFamily="34" charset="0"/>
              <a:buChar char="‒"/>
            </a:pPr>
            <a:r>
              <a:rPr lang="ru-RU" sz="3600" kern="1200" dirty="0">
                <a:solidFill>
                  <a:schemeClr val="tx1"/>
                </a:solidFill>
                <a:latin typeface="Chalet-ParisNineteenEighty" pitchFamily="50" charset="0"/>
              </a:rPr>
              <a:t>для мини-фермы по содержанию не менее пяти коров -</a:t>
            </a:r>
            <a:r>
              <a:rPr lang="ru-RU" sz="3600" b="1" kern="1200" dirty="0">
                <a:solidFill>
                  <a:schemeClr val="tx1"/>
                </a:solidFill>
                <a:latin typeface="Chalet-ParisNineteenEighty" pitchFamily="50" charset="0"/>
              </a:rPr>
              <a:t>300,0 тыс. рублей</a:t>
            </a:r>
            <a:r>
              <a:rPr lang="ru-RU" sz="3600" kern="1200" dirty="0">
                <a:solidFill>
                  <a:schemeClr val="tx1"/>
                </a:solidFill>
                <a:latin typeface="Chalet-ParisNineteenEighty" pitchFamily="50" charset="0"/>
              </a:rPr>
              <a:t>.(в ред. Постановления КМ РТ от 26.03.2022 N 275)</a:t>
            </a:r>
          </a:p>
          <a:p>
            <a:pPr algn="ctr"/>
            <a:endParaRPr lang="ru-RU" sz="4000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46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68584" y="479425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39983" y="1851025"/>
            <a:ext cx="11165103" cy="123110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ПРИОБРЕТЕНИЕ ПОГОЛОВЬЯ НЕТЕЛЕЙ И ПЕРВОТЕЛОК </a:t>
            </a:r>
            <a:endParaRPr lang="ru-RU" sz="4000" b="1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5687" y="3467109"/>
            <a:ext cx="22631400" cy="2308324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	гражданину, </a:t>
            </a:r>
            <a:endParaRPr lang="ru-RU" sz="3600" dirty="0" smtClean="0">
              <a:latin typeface="Chalet-ParisNineteenEighty" pitchFamily="50" charset="0"/>
            </a:endParaRPr>
          </a:p>
          <a:p>
            <a:r>
              <a:rPr lang="ru-RU" sz="3600" dirty="0" smtClean="0">
                <a:latin typeface="Chalet-ParisNineteenEighty" pitchFamily="50" charset="0"/>
              </a:rPr>
              <a:t>ведущему </a:t>
            </a:r>
            <a:r>
              <a:rPr lang="ru-RU" sz="3600" dirty="0">
                <a:latin typeface="Chalet-ParisNineteenEighty" pitchFamily="50" charset="0"/>
              </a:rPr>
              <a:t>ЛПХ </a:t>
            </a:r>
            <a:endParaRPr lang="ru-RU" sz="3600" dirty="0" smtClean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endParaRPr lang="ru-RU" sz="3600" dirty="0">
              <a:latin typeface="Chalet-ParisNineteenEighty" pitchFamily="50" charset="0"/>
            </a:endParaRPr>
          </a:p>
          <a:p>
            <a:endParaRPr lang="ru-RU" sz="3600" dirty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	не более 5 </a:t>
            </a:r>
            <a:r>
              <a:rPr lang="ru-RU" sz="3600" dirty="0" smtClean="0">
                <a:latin typeface="Chalet-ParisNineteenEighty" pitchFamily="50" charset="0"/>
              </a:rPr>
              <a:t>голов</a:t>
            </a:r>
          </a:p>
          <a:p>
            <a:r>
              <a:rPr lang="ru-RU" sz="3600" dirty="0" smtClean="0">
                <a:latin typeface="Chalet-ParisNineteenEighty" pitchFamily="50" charset="0"/>
              </a:rPr>
              <a:t>нетелей </a:t>
            </a:r>
            <a:r>
              <a:rPr lang="ru-RU" sz="3600" dirty="0">
                <a:latin typeface="Chalet-ParisNineteenEighty" pitchFamily="50" charset="0"/>
              </a:rPr>
              <a:t>на </a:t>
            </a:r>
            <a:r>
              <a:rPr lang="ru-RU" sz="3600" dirty="0" smtClean="0">
                <a:latin typeface="Chalet-ParisNineteenEighty" pitchFamily="50" charset="0"/>
              </a:rPr>
              <a:t>одно ЛПХ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endParaRPr lang="ru-RU" sz="3600" dirty="0" smtClean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endParaRPr lang="ru-RU" sz="3600" dirty="0" smtClean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</a:t>
            </a:r>
            <a:r>
              <a:rPr lang="ru-RU" sz="3600" dirty="0">
                <a:latin typeface="Chalet-ParisNineteenEighty" pitchFamily="50" charset="0"/>
              </a:rPr>
              <a:t>	</a:t>
            </a:r>
            <a:r>
              <a:rPr lang="ru-RU" sz="3600" dirty="0" smtClean="0">
                <a:latin typeface="Chalet-ParisNineteenEighty" pitchFamily="50" charset="0"/>
              </a:rPr>
              <a:t>единовременно</a:t>
            </a:r>
          </a:p>
          <a:p>
            <a:r>
              <a:rPr lang="ru-RU" sz="3600" dirty="0" smtClean="0">
                <a:latin typeface="Chalet-ParisNineteenEighty" pitchFamily="50" charset="0"/>
              </a:rPr>
              <a:t>на </a:t>
            </a:r>
            <a:r>
              <a:rPr lang="ru-RU" sz="3600" dirty="0">
                <a:latin typeface="Chalet-ParisNineteenEighty" pitchFamily="50" charset="0"/>
              </a:rPr>
              <a:t>одно ЛПХ</a:t>
            </a:r>
          </a:p>
          <a:p>
            <a:pPr marL="457200" indent="-457200">
              <a:buFont typeface="Calibri" panose="020F0502020204030204" pitchFamily="34" charset="0"/>
              <a:buChar char="‒"/>
            </a:pPr>
            <a:endParaRPr lang="ru-RU" sz="3600" dirty="0" smtClean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55687" y="5661025"/>
            <a:ext cx="236389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Земельный участок </a:t>
            </a:r>
            <a:r>
              <a:rPr lang="ru-RU" sz="3600" dirty="0">
                <a:latin typeface="Chalet-ParisNineteenEighty" pitchFamily="50" charset="0"/>
              </a:rPr>
              <a:t>с видом разрешенного использования для ведения </a:t>
            </a:r>
            <a:r>
              <a:rPr lang="ru-RU" sz="3600" dirty="0" smtClean="0">
                <a:latin typeface="Chalet-ParisNineteenEighty" pitchFamily="50" charset="0"/>
              </a:rPr>
              <a:t>ЛПХ, (собственность или иное право владения (общая </a:t>
            </a:r>
            <a:r>
              <a:rPr lang="ru-RU" sz="3600" dirty="0">
                <a:latin typeface="Chalet-ParisNineteenEighty" pitchFamily="50" charset="0"/>
              </a:rPr>
              <a:t>площадь </a:t>
            </a:r>
            <a:r>
              <a:rPr lang="ru-RU" sz="3600" dirty="0" smtClean="0">
                <a:latin typeface="Chalet-ParisNineteenEighty" pitchFamily="50" charset="0"/>
              </a:rPr>
              <a:t>не более 2 Га, </a:t>
            </a:r>
            <a:r>
              <a:rPr lang="ru-RU" sz="3600" dirty="0">
                <a:latin typeface="Chalet-ParisNineteenEighty" pitchFamily="50" charset="0"/>
              </a:rPr>
              <a:t>в </a:t>
            </a:r>
            <a:r>
              <a:rPr lang="ru-RU" sz="3600" dirty="0" err="1" smtClean="0">
                <a:latin typeface="Chalet-ParisNineteenEighty" pitchFamily="50" charset="0"/>
              </a:rPr>
              <a:t>т.ч</a:t>
            </a:r>
            <a:r>
              <a:rPr lang="ru-RU" sz="3600" dirty="0" smtClean="0">
                <a:latin typeface="Chalet-ParisNineteenEighty" pitchFamily="50" charset="0"/>
              </a:rPr>
              <a:t>. в </a:t>
            </a:r>
            <a:r>
              <a:rPr lang="ru-RU" sz="3600" dirty="0">
                <a:latin typeface="Chalet-ParisNineteenEighty" pitchFamily="50" charset="0"/>
              </a:rPr>
              <a:t>границах </a:t>
            </a:r>
            <a:r>
              <a:rPr lang="ru-RU" sz="3600" dirty="0" smtClean="0">
                <a:latin typeface="Chalet-ParisNineteenEighty" pitchFamily="50" charset="0"/>
              </a:rPr>
              <a:t>нас. </a:t>
            </a:r>
            <a:r>
              <a:rPr lang="ru-RU" sz="3600" dirty="0">
                <a:latin typeface="Chalet-ParisNineteenEighty" pitchFamily="50" charset="0"/>
              </a:rPr>
              <a:t>пункта 1 </a:t>
            </a:r>
            <a:r>
              <a:rPr lang="ru-RU" sz="3600" dirty="0" smtClean="0">
                <a:latin typeface="Chalet-ParisNineteenEighty" pitchFamily="50" charset="0"/>
              </a:rPr>
              <a:t>Га);</a:t>
            </a: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гражданство </a:t>
            </a:r>
            <a:r>
              <a:rPr lang="ru-RU" sz="3600" dirty="0">
                <a:latin typeface="Chalet-ParisNineteenEighty" pitchFamily="50" charset="0"/>
              </a:rPr>
              <a:t>Российской Федерации;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документы подтверждающие </a:t>
            </a:r>
            <a:r>
              <a:rPr lang="ru-RU" sz="3600" dirty="0">
                <a:latin typeface="Chalet-ParisNineteenEighty" pitchFamily="50" charset="0"/>
              </a:rPr>
              <a:t>приобретение в текущем финансовом году поголовья нетелей и (или) первотелок и ветеринарных сопроводительных документов на приобретаемый скот;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регистрация </a:t>
            </a:r>
            <a:r>
              <a:rPr lang="ru-RU" sz="3600" dirty="0">
                <a:latin typeface="Chalet-ParisNineteenEighty" pitchFamily="50" charset="0"/>
              </a:rPr>
              <a:t>в электронной </a:t>
            </a:r>
            <a:r>
              <a:rPr lang="ru-RU" sz="3600" dirty="0" err="1">
                <a:latin typeface="Chalet-ParisNineteenEighty" pitchFamily="50" charset="0"/>
              </a:rPr>
              <a:t>похозяйственной</a:t>
            </a:r>
            <a:r>
              <a:rPr lang="ru-RU" sz="3600" dirty="0">
                <a:latin typeface="Chalet-ParisNineteenEighty" pitchFamily="50" charset="0"/>
              </a:rPr>
              <a:t> книге учета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сохранение приобретенного поголовья нетелей и (или) первотелок в течение пяти лет со дня получения субсидии (днем получения субсидии является поступление денежных средств на банковский счет граждан, ведущих личное подсобное хозяйство</a:t>
            </a:r>
            <a:r>
              <a:rPr lang="ru-RU" sz="3600" dirty="0" smtClean="0">
                <a:latin typeface="Chalet-ParisNineteenEighty" pitchFamily="50" charset="0"/>
              </a:rPr>
              <a:t>).</a:t>
            </a: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5687" y="4899025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КРИТЕРИИ ОТБОРА:</a:t>
            </a:r>
            <a:endParaRPr lang="ru-RU" sz="3600" b="1" dirty="0">
              <a:latin typeface="Chalet-ParisNineteenEighty" pitchFamily="5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55687" y="10855007"/>
            <a:ext cx="41440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ОБЯЗАТЕЛЬСТВА:</a:t>
            </a:r>
            <a:endParaRPr lang="ru-RU" sz="3600" b="1" dirty="0">
              <a:latin typeface="Chalet-ParisNineteenEighty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55686" y="11501338"/>
            <a:ext cx="236389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сохранение </a:t>
            </a:r>
            <a:r>
              <a:rPr lang="ru-RU" sz="3600" dirty="0">
                <a:latin typeface="Chalet-ParisNineteenEighty" pitchFamily="50" charset="0"/>
              </a:rPr>
              <a:t>приобретенного поголовья нетелей и (или) первотелок в течение </a:t>
            </a:r>
            <a:r>
              <a:rPr lang="ru-RU" sz="3600" dirty="0" smtClean="0">
                <a:latin typeface="Chalet-ParisNineteenEighty" pitchFamily="50" charset="0"/>
              </a:rPr>
              <a:t>5 лет </a:t>
            </a:r>
            <a:r>
              <a:rPr lang="ru-RU" sz="3600" dirty="0">
                <a:latin typeface="Chalet-ParisNineteenEighty" pitchFamily="50" charset="0"/>
              </a:rPr>
              <a:t>со дня получения субсидии (днем получения субсидии является поступление денежных средств на банковский </a:t>
            </a:r>
            <a:r>
              <a:rPr lang="ru-RU" sz="3600" dirty="0" smtClean="0">
                <a:latin typeface="Chalet-ParisNineteenEighty" pitchFamily="50" charset="0"/>
              </a:rPr>
              <a:t>счет).</a:t>
            </a:r>
            <a:endParaRPr lang="ru-RU" sz="3600" dirty="0">
              <a:latin typeface="Chalet-ParisNineteenEight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427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68584" y="479425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39983" y="1851025"/>
            <a:ext cx="11165103" cy="1231106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ПРИОБРЕТЕНИЕ ПОГОЛОВЬЯ НЕТЕЛЕЙ И ПЕРВОТЕЛОК </a:t>
            </a:r>
            <a:endParaRPr lang="ru-RU" sz="4000" b="1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419711" y="5044125"/>
            <a:ext cx="2325797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справки </a:t>
            </a:r>
            <a:r>
              <a:rPr lang="ru-RU" sz="3600" dirty="0">
                <a:latin typeface="Chalet-ParisNineteenEighty" pitchFamily="50" charset="0"/>
              </a:rPr>
              <a:t>из государственного бюджетного учреждения районного или городского государственного ветеринарного объединения, подтверждающей наличие в </a:t>
            </a:r>
            <a:r>
              <a:rPr lang="ru-RU" sz="3600" dirty="0" smtClean="0">
                <a:latin typeface="Chalet-ParisNineteenEighty" pitchFamily="50" charset="0"/>
              </a:rPr>
              <a:t>ЛПХ коровы</a:t>
            </a:r>
            <a:r>
              <a:rPr lang="ru-RU" sz="3600" dirty="0">
                <a:latin typeface="Chalet-ParisNineteenEighty" pitchFamily="50" charset="0"/>
              </a:rPr>
              <a:t>, больной лейкозом и (или) инфицированной вирусом лейкоза в текущем году, с приложением копии проведенной экспертизы;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ветеринарного </a:t>
            </a:r>
            <a:r>
              <a:rPr lang="ru-RU" sz="3600" dirty="0">
                <a:latin typeface="Chalet-ParisNineteenEighty" pitchFamily="50" charset="0"/>
              </a:rPr>
              <a:t>сопроводительного документа о выбытии коровы, больной лейкозом и (или) инфицированной вирусом лейкоза, заверенного Государственным Ветеринарным Объединением городов и районов </a:t>
            </a:r>
            <a:r>
              <a:rPr lang="ru-RU" sz="3600" dirty="0" smtClean="0">
                <a:latin typeface="Chalet-ParisNineteenEighty" pitchFamily="50" charset="0"/>
              </a:rPr>
              <a:t>РТ;</a:t>
            </a: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документа</a:t>
            </a:r>
            <a:r>
              <a:rPr lang="ru-RU" sz="3600" dirty="0">
                <a:latin typeface="Chalet-ParisNineteenEighty" pitchFamily="50" charset="0"/>
              </a:rPr>
              <a:t>, подтверждающего принятие убойным пунктом (мясокомбинатом) без участия торговых посредников коровы, больной лейкозом и (или) инфицированной вирусом лейкоза (договор и акт приема-передачи, товарная накладная</a:t>
            </a:r>
            <a:r>
              <a:rPr lang="ru-RU" sz="3600" dirty="0" smtClean="0">
                <a:latin typeface="Chalet-ParisNineteenEighty" pitchFamily="50" charset="0"/>
              </a:rPr>
              <a:t>).</a:t>
            </a: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74887" y="3418973"/>
            <a:ext cx="20870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Chalet-ParisNineteenEighty" pitchFamily="50" charset="0"/>
              </a:rPr>
              <a:t>Для </a:t>
            </a:r>
            <a:r>
              <a:rPr lang="ru-RU" sz="3600" dirty="0">
                <a:latin typeface="Chalet-ParisNineteenEighty" pitchFamily="50" charset="0"/>
              </a:rPr>
              <a:t>получения субсидии за одну голову сданной на убойный пункт (мясокомбинат) коровы, больной </a:t>
            </a:r>
            <a:r>
              <a:rPr lang="ru-RU" sz="3600" b="1" dirty="0">
                <a:latin typeface="Chalet-ParisNineteenEighty" pitchFamily="50" charset="0"/>
              </a:rPr>
              <a:t>лейкозом</a:t>
            </a:r>
            <a:r>
              <a:rPr lang="ru-RU" sz="3600" dirty="0">
                <a:latin typeface="Chalet-ParisNineteenEighty" pitchFamily="50" charset="0"/>
              </a:rPr>
              <a:t> дополнительно </a:t>
            </a:r>
            <a:r>
              <a:rPr lang="ru-RU" sz="3600" dirty="0" smtClean="0">
                <a:latin typeface="Chalet-ParisNineteenEighty" pitchFamily="50" charset="0"/>
              </a:rPr>
              <a:t>предоставляются:</a:t>
            </a: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419711" y="10311766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РАЗМЕР СУБСИДИИ:</a:t>
            </a:r>
            <a:endParaRPr lang="ru-RU" sz="3600" b="1" dirty="0">
              <a:latin typeface="Chalet-ParisNineteenEighty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19712" y="11147425"/>
            <a:ext cx="18838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Chalet-ParisNineteenEighty" pitchFamily="50" charset="0"/>
              </a:rPr>
              <a:t>10,0 </a:t>
            </a:r>
            <a:r>
              <a:rPr lang="ru-RU" sz="3600" b="1" dirty="0" err="1">
                <a:latin typeface="Chalet-ParisNineteenEighty" pitchFamily="50" charset="0"/>
              </a:rPr>
              <a:t>тыс.рублей</a:t>
            </a:r>
            <a:r>
              <a:rPr lang="ru-RU" sz="3600" b="1" dirty="0">
                <a:latin typeface="Chalet-ParisNineteenEighty" pitchFamily="50" charset="0"/>
              </a:rPr>
              <a:t> </a:t>
            </a:r>
            <a:r>
              <a:rPr lang="ru-RU" sz="3600" dirty="0">
                <a:latin typeface="Chalet-ParisNineteenEighty" pitchFamily="50" charset="0"/>
              </a:rPr>
              <a:t>за одну голову сданной на убойный пункт (мясокомбинат) коровы, больной лейкозом и (или)инфицированной вирусом лейкоза.</a:t>
            </a:r>
          </a:p>
        </p:txBody>
      </p:sp>
    </p:spTree>
    <p:extLst>
      <p:ext uri="{BB962C8B-B14F-4D97-AF65-F5344CB8AC3E}">
        <p14:creationId xmlns:p14="http://schemas.microsoft.com/office/powerpoint/2010/main" val="386330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68376" y="312872"/>
            <a:ext cx="17727911" cy="1472711"/>
          </a:xfrm>
        </p:spPr>
        <p:txBody>
          <a:bodyPr/>
          <a:lstStyle/>
          <a:p>
            <a:r>
              <a:rPr lang="ru-RU" dirty="0">
                <a:latin typeface="Chalet-NewYorkNineteenEighty" pitchFamily="50" charset="0"/>
              </a:rPr>
              <a:t>ПОДДЕРЖКА ЛПХ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5551487" y="1622426"/>
            <a:ext cx="14630400" cy="685800"/>
          </a:xfrm>
        </p:spPr>
        <p:txBody>
          <a:bodyPr/>
          <a:lstStyle/>
          <a:p>
            <a:pPr algn="ctr"/>
            <a:r>
              <a:rPr lang="ru-RU" sz="4400" b="1" dirty="0">
                <a:solidFill>
                  <a:srgbClr val="62887D"/>
                </a:solidFill>
                <a:latin typeface="Chalet-NewYorkNineteenEighty" pitchFamily="50" charset="0"/>
              </a:rPr>
              <a:t>ПРИОБРЕТЕНИЕ ПОГОЛОВЬЯ НЕТЕЛЕЙ И ПЕРВОТЕЛОК </a:t>
            </a:r>
          </a:p>
          <a:p>
            <a:endParaRPr lang="ru-RU" sz="3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3"/>
          </p:nvPr>
        </p:nvSpPr>
        <p:spPr>
          <a:xfrm>
            <a:off x="4027487" y="2308225"/>
            <a:ext cx="12953999" cy="1661993"/>
          </a:xfrm>
        </p:spPr>
        <p:txBody>
          <a:bodyPr/>
          <a:lstStyle/>
          <a:p>
            <a:pPr algn="l" rtl="0"/>
            <a:endParaRPr lang="ru-RU" sz="3600" b="1" kern="1200" dirty="0" smtClean="0">
              <a:solidFill>
                <a:schemeClr val="tx1"/>
              </a:solidFill>
              <a:latin typeface="Chalet-ParisNineteenEighty" pitchFamily="50" charset="0"/>
            </a:endParaRPr>
          </a:p>
          <a:p>
            <a:pPr algn="l" rtl="0"/>
            <a:r>
              <a:rPr lang="ru-RU" sz="3600" b="1" kern="1200" dirty="0" smtClean="0">
                <a:solidFill>
                  <a:schemeClr val="tx1"/>
                </a:solidFill>
                <a:latin typeface="Chalet-ParisNineteenEighty" pitchFamily="50" charset="0"/>
              </a:rPr>
              <a:t>РАЗМЕР </a:t>
            </a:r>
            <a:r>
              <a:rPr lang="ru-RU" sz="3600" b="1" kern="1200" dirty="0">
                <a:solidFill>
                  <a:schemeClr val="tx1"/>
                </a:solidFill>
                <a:latin typeface="Chalet-ParisNineteenEighty" pitchFamily="50" charset="0"/>
              </a:rPr>
              <a:t>СУБСИДИИ:</a:t>
            </a:r>
          </a:p>
          <a:p>
            <a:pPr algn="l" rtl="0"/>
            <a:endParaRPr lang="ru-RU" sz="3600" kern="1200" dirty="0">
              <a:solidFill>
                <a:schemeClr val="tx1"/>
              </a:solidFill>
              <a:latin typeface="Chalet-ParisNineteenEighty" pitchFamily="50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37087" y="3298825"/>
            <a:ext cx="20040600" cy="7197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3600" dirty="0" smtClean="0">
              <a:latin typeface="Chalet-ParisNineteenEighty" pitchFamily="50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 smtClean="0">
                <a:latin typeface="Chalet-ParisNineteenEighty" pitchFamily="50" charset="0"/>
              </a:rPr>
              <a:t>- Субсидии </a:t>
            </a:r>
            <a:r>
              <a:rPr lang="ru-RU" sz="3600" dirty="0">
                <a:latin typeface="Chalet-ParisNineteenEighty" pitchFamily="50" charset="0"/>
              </a:rPr>
              <a:t>из расчета </a:t>
            </a:r>
            <a:r>
              <a:rPr lang="ru-RU" sz="3600" b="1" dirty="0">
                <a:latin typeface="Chalet-ParisNineteenEighty" pitchFamily="50" charset="0"/>
              </a:rPr>
              <a:t>60,0 тыс. рублей </a:t>
            </a:r>
            <a:r>
              <a:rPr lang="ru-RU" sz="3600" dirty="0">
                <a:latin typeface="Chalet-ParisNineteenEighty" pitchFamily="50" charset="0"/>
              </a:rPr>
              <a:t>за одну голову товарного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Chalet-ParisNineteenEighty" pitchFamily="50" charset="0"/>
              </a:rPr>
              <a:t>поголовья нетелей и (или) первотелок, но не более 70 процентов стоимости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Chalet-ParisNineteenEighty" pitchFamily="50" charset="0"/>
              </a:rPr>
              <a:t>приобретения, за  вычетом  расходов  на  уплату  налога  на  добавленную 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u-RU" sz="3600" dirty="0">
                <a:latin typeface="Chalet-ParisNineteenEighty" pitchFamily="50" charset="0"/>
              </a:rPr>
              <a:t>стоимость и транспортных расходов;</a:t>
            </a:r>
          </a:p>
          <a:p>
            <a:r>
              <a:rPr lang="ru-RU" sz="3600" dirty="0" smtClean="0">
                <a:latin typeface="Chalet-ParisNineteenEighty" pitchFamily="50" charset="0"/>
              </a:rPr>
              <a:t> - Субсидии  </a:t>
            </a:r>
            <a:r>
              <a:rPr lang="ru-RU" sz="3600" dirty="0">
                <a:latin typeface="Chalet-ParisNineteenEighty" pitchFamily="50" charset="0"/>
              </a:rPr>
              <a:t>из  расчета  </a:t>
            </a:r>
            <a:r>
              <a:rPr lang="ru-RU" sz="3600" b="1" dirty="0">
                <a:latin typeface="Chalet-ParisNineteenEighty" pitchFamily="50" charset="0"/>
              </a:rPr>
              <a:t>70,0  тыс.  рублей  </a:t>
            </a:r>
            <a:r>
              <a:rPr lang="ru-RU" sz="3600" dirty="0">
                <a:latin typeface="Chalet-ParisNineteenEighty" pitchFamily="50" charset="0"/>
              </a:rPr>
              <a:t>за  одну  голову племенного поголовья нетелей и (или) первотелок, но не более 70 процентов стоимости  приобретения,  за  вычетом  расходов  на  уплату  налога  на добавленную стоимость и транспортных расходов;</a:t>
            </a:r>
          </a:p>
          <a:p>
            <a:r>
              <a:rPr lang="ru-RU" sz="3600" dirty="0" smtClean="0">
                <a:latin typeface="Chalet-ParisNineteenEighty" pitchFamily="50" charset="0"/>
              </a:rPr>
              <a:t> - Субсидии </a:t>
            </a:r>
            <a:r>
              <a:rPr lang="ru-RU" sz="3600" dirty="0">
                <a:latin typeface="Chalet-ParisNineteenEighty" pitchFamily="50" charset="0"/>
              </a:rPr>
              <a:t>из расчета </a:t>
            </a:r>
            <a:r>
              <a:rPr lang="ru-RU" sz="3600" b="1" dirty="0">
                <a:latin typeface="Chalet-ParisNineteenEighty" pitchFamily="50" charset="0"/>
              </a:rPr>
              <a:t>10,0 тыс. рублей </a:t>
            </a:r>
            <a:r>
              <a:rPr lang="ru-RU" sz="3600" dirty="0">
                <a:latin typeface="Chalet-ParisNineteenEighty" pitchFamily="50" charset="0"/>
              </a:rPr>
              <a:t>за одну голову сданной на  убойный  пункт  (мясокомбинат)  коровы,  больной  лейкозом  и  (или) инфицированной вирусом лейкоза.</a:t>
            </a: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623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Объект 78"/>
          <p:cNvGraphicFramePr>
            <a:graphicFrameLocks noChangeAspect="1"/>
          </p:cNvGraphicFramePr>
          <p:nvPr>
            <p:extLst/>
          </p:nvPr>
        </p:nvGraphicFramePr>
        <p:xfrm>
          <a:off x="15570691" y="709888"/>
          <a:ext cx="5888212" cy="18404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800" name="CorelDRAW" r:id="rId3" imgW="10397247" imgH="3249193" progId="CorelDraw.Graphic.19">
                  <p:embed/>
                </p:oleObj>
              </mc:Choice>
              <mc:Fallback>
                <p:oleObj name="CorelDRAW" r:id="rId3" imgW="10397247" imgH="3249193" progId="CorelDraw.Graphic.19">
                  <p:embed/>
                  <p:pic>
                    <p:nvPicPr>
                      <p:cNvPr id="79" name="Объект 7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70691" y="709888"/>
                        <a:ext cx="5888212" cy="18404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68584" y="479425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39983" y="1851025"/>
            <a:ext cx="11165103" cy="615553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ПРИОБРЕТЕНИЕ МОЛОДНЯКА ПТИЦЫ</a:t>
            </a:r>
            <a:endParaRPr lang="ru-RU" sz="4000" b="1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55687" y="3222625"/>
            <a:ext cx="22631400" cy="286232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	гражданину, </a:t>
            </a:r>
            <a:endParaRPr lang="ru-RU" sz="3600" dirty="0" smtClean="0">
              <a:latin typeface="Chalet-ParisNineteenEighty" pitchFamily="50" charset="0"/>
            </a:endParaRPr>
          </a:p>
          <a:p>
            <a:r>
              <a:rPr lang="ru-RU" sz="3600" dirty="0" smtClean="0">
                <a:latin typeface="Chalet-ParisNineteenEighty" pitchFamily="50" charset="0"/>
              </a:rPr>
              <a:t>ведущему </a:t>
            </a:r>
            <a:r>
              <a:rPr lang="ru-RU" sz="3600" dirty="0">
                <a:latin typeface="Chalet-ParisNineteenEighty" pitchFamily="50" charset="0"/>
              </a:rPr>
              <a:t>ЛПХ </a:t>
            </a:r>
            <a:endParaRPr lang="ru-RU" sz="3600" dirty="0" smtClean="0">
              <a:latin typeface="Chalet-ParisNineteenEighty" pitchFamily="50" charset="0"/>
            </a:endParaRPr>
          </a:p>
          <a:p>
            <a:endParaRPr lang="ru-RU" sz="3600" dirty="0">
              <a:latin typeface="Chalet-ParisNineteenEighty" pitchFamily="50" charset="0"/>
            </a:endParaRPr>
          </a:p>
          <a:p>
            <a:endParaRPr lang="ru-RU" sz="3600" dirty="0" smtClean="0">
              <a:latin typeface="Chalet-ParisNineteenEighty" pitchFamily="50" charset="0"/>
            </a:endParaRPr>
          </a:p>
          <a:p>
            <a:endParaRPr lang="ru-RU" sz="3600" dirty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	в </a:t>
            </a:r>
            <a:r>
              <a:rPr lang="ru-RU" sz="3600" dirty="0" smtClean="0">
                <a:latin typeface="Chalet-ParisNineteenEighty" pitchFamily="50" charset="0"/>
              </a:rPr>
              <a:t>количестве</a:t>
            </a:r>
          </a:p>
          <a:p>
            <a:r>
              <a:rPr lang="ru-RU" sz="3600" dirty="0" smtClean="0">
                <a:latin typeface="Chalet-ParisNineteenEighty" pitchFamily="50" charset="0"/>
              </a:rPr>
              <a:t>от </a:t>
            </a:r>
            <a:r>
              <a:rPr lang="ru-RU" sz="3600" dirty="0">
                <a:latin typeface="Chalet-ParisNineteenEighty" pitchFamily="50" charset="0"/>
              </a:rPr>
              <a:t>50 до 100 голов на одно ЛПХ </a:t>
            </a:r>
            <a:endParaRPr lang="ru-RU" sz="3600" dirty="0" smtClean="0">
              <a:latin typeface="Chalet-ParisNineteenEighty" pitchFamily="50" charset="0"/>
            </a:endParaRPr>
          </a:p>
          <a:p>
            <a:endParaRPr lang="ru-RU" sz="3600" dirty="0">
              <a:latin typeface="Chalet-ParisNineteenEighty" pitchFamily="50" charset="0"/>
            </a:endParaRPr>
          </a:p>
          <a:p>
            <a:endParaRPr lang="ru-RU" sz="3600" dirty="0" smtClean="0">
              <a:latin typeface="Chalet-ParisNineteenEighty" pitchFamily="50" charset="0"/>
            </a:endParaRPr>
          </a:p>
          <a:p>
            <a:endParaRPr lang="ru-RU" sz="3600" dirty="0">
              <a:latin typeface="Chalet-ParisNineteenEighty" pitchFamily="50" charset="0"/>
            </a:endParaRPr>
          </a:p>
          <a:p>
            <a:pPr marL="457200" indent="-4572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	возраст </a:t>
            </a:r>
            <a:r>
              <a:rPr lang="ru-RU" sz="3600" dirty="0" smtClean="0">
                <a:latin typeface="Chalet-ParisNineteenEighty" pitchFamily="50" charset="0"/>
              </a:rPr>
              <a:t>приобретаемого молодняка </a:t>
            </a:r>
            <a:r>
              <a:rPr lang="ru-RU" sz="3600" dirty="0">
                <a:latin typeface="Chalet-ParisNineteenEighty" pitchFamily="50" charset="0"/>
              </a:rPr>
              <a:t>птицы – </a:t>
            </a:r>
            <a:r>
              <a:rPr lang="ru-RU" sz="3600" dirty="0" smtClean="0">
                <a:latin typeface="Chalet-ParisNineteenEighty" pitchFamily="50" charset="0"/>
              </a:rPr>
              <a:t>не </a:t>
            </a:r>
            <a:r>
              <a:rPr lang="ru-RU" sz="3600" dirty="0">
                <a:latin typeface="Chalet-ParisNineteenEighty" pitchFamily="50" charset="0"/>
              </a:rPr>
              <a:t>старше 30 </a:t>
            </a:r>
            <a:r>
              <a:rPr lang="ru-RU" sz="3600" dirty="0" smtClean="0">
                <a:latin typeface="Chalet-ParisNineteenEighty" pitchFamily="50" charset="0"/>
              </a:rPr>
              <a:t>дней</a:t>
            </a: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55687" y="5508625"/>
            <a:ext cx="23638975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земельный участок </a:t>
            </a:r>
            <a:r>
              <a:rPr lang="ru-RU" sz="3600" dirty="0">
                <a:latin typeface="Chalet-ParisNineteenEighty" pitchFamily="50" charset="0"/>
              </a:rPr>
              <a:t>с видом разрешенного использования для ведения </a:t>
            </a:r>
            <a:r>
              <a:rPr lang="ru-RU" sz="3600" dirty="0" smtClean="0">
                <a:latin typeface="Chalet-ParisNineteenEighty" pitchFamily="50" charset="0"/>
              </a:rPr>
              <a:t>ЛПХ (собственность </a:t>
            </a:r>
            <a:r>
              <a:rPr lang="ru-RU" sz="3600" dirty="0">
                <a:latin typeface="Chalet-ParisNineteenEighty" pitchFamily="50" charset="0"/>
              </a:rPr>
              <a:t>и (или) </a:t>
            </a:r>
            <a:r>
              <a:rPr lang="ru-RU" sz="3600" dirty="0" smtClean="0">
                <a:latin typeface="Chalet-ParisNineteenEighty" pitchFamily="50" charset="0"/>
              </a:rPr>
              <a:t>иное право владения); </a:t>
            </a: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гражданство Российской </a:t>
            </a:r>
            <a:r>
              <a:rPr lang="ru-RU" sz="3600" dirty="0">
                <a:latin typeface="Chalet-ParisNineteenEighty" pitchFamily="50" charset="0"/>
              </a:rPr>
              <a:t>Федерации;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п</a:t>
            </a:r>
            <a:r>
              <a:rPr lang="ru-RU" sz="3600" dirty="0" smtClean="0">
                <a:latin typeface="Chalet-ParisNineteenEighty" pitchFamily="50" charset="0"/>
              </a:rPr>
              <a:t>риобретение </a:t>
            </a:r>
            <a:r>
              <a:rPr lang="ru-RU" sz="3600" dirty="0">
                <a:latin typeface="Chalet-ParisNineteenEighty" pitchFamily="50" charset="0"/>
              </a:rPr>
              <a:t>молодняка птицы у птицеводческих хозяйств, зарегистрированных на территории </a:t>
            </a:r>
            <a:r>
              <a:rPr lang="ru-RU" sz="3600" dirty="0" smtClean="0">
                <a:latin typeface="Chalet-ParisNineteenEighty" pitchFamily="50" charset="0"/>
              </a:rPr>
              <a:t>РТ, </a:t>
            </a:r>
            <a:r>
              <a:rPr lang="ru-RU" sz="3600" dirty="0">
                <a:latin typeface="Chalet-ParisNineteenEighty" pitchFamily="50" charset="0"/>
              </a:rPr>
              <a:t>занимающихся разведением </a:t>
            </a:r>
            <a:r>
              <a:rPr lang="ru-RU" sz="3600" dirty="0" smtClean="0">
                <a:latin typeface="Chalet-ParisNineteenEighty" pitchFamily="50" charset="0"/>
              </a:rPr>
              <a:t>с/х птицы </a:t>
            </a:r>
            <a:r>
              <a:rPr lang="ru-RU" sz="3600" dirty="0">
                <a:latin typeface="Chalet-ParisNineteenEighty" pitchFamily="50" charset="0"/>
              </a:rPr>
              <a:t>(</a:t>
            </a:r>
            <a:r>
              <a:rPr lang="ru-RU" sz="3600" b="1" dirty="0">
                <a:latin typeface="Chalet-ParisNineteenEighty" pitchFamily="50" charset="0"/>
              </a:rPr>
              <a:t>ОКВЭД 01.47</a:t>
            </a:r>
            <a:r>
              <a:rPr lang="ru-RU" sz="3600" dirty="0">
                <a:latin typeface="Chalet-ParisNineteenEighty" pitchFamily="50" charset="0"/>
              </a:rPr>
              <a:t>), являющихся прямыми производителями данной продукции;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п</a:t>
            </a:r>
            <a:r>
              <a:rPr lang="ru-RU" sz="3600" dirty="0" smtClean="0">
                <a:latin typeface="Chalet-ParisNineteenEighty" pitchFamily="50" charset="0"/>
              </a:rPr>
              <a:t>риобретение </a:t>
            </a:r>
            <a:r>
              <a:rPr lang="ru-RU" sz="3600" dirty="0">
                <a:latin typeface="Chalet-ParisNineteenEighty" pitchFamily="50" charset="0"/>
              </a:rPr>
              <a:t>на одно ЛПХ молодняка птицы в количестве от </a:t>
            </a:r>
            <a:r>
              <a:rPr lang="ru-RU" sz="3600" b="1" dirty="0">
                <a:latin typeface="Chalet-ParisNineteenEighty" pitchFamily="50" charset="0"/>
              </a:rPr>
              <a:t>50 до 100 </a:t>
            </a:r>
            <a:r>
              <a:rPr lang="ru-RU" sz="3600" dirty="0">
                <a:latin typeface="Chalet-ParisNineteenEighty" pitchFamily="50" charset="0"/>
              </a:rPr>
              <a:t>голов;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 smtClean="0">
                <a:latin typeface="Chalet-ParisNineteenEighty" pitchFamily="50" charset="0"/>
              </a:rPr>
              <a:t>наличие </a:t>
            </a:r>
            <a:r>
              <a:rPr lang="ru-RU" sz="3600" dirty="0">
                <a:latin typeface="Chalet-ParisNineteenEighty" pitchFamily="50" charset="0"/>
              </a:rPr>
              <a:t>ветеринарных сопроводительных документов на приобретаемую партию молодняка </a:t>
            </a:r>
            <a:r>
              <a:rPr lang="ru-RU" sz="3600" dirty="0" smtClean="0">
                <a:latin typeface="Chalet-ParisNineteenEighty" pitchFamily="50" charset="0"/>
              </a:rPr>
              <a:t>птицы;</a:t>
            </a: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г</a:t>
            </a:r>
            <a:r>
              <a:rPr lang="ru-RU" sz="3600" dirty="0" smtClean="0">
                <a:latin typeface="Chalet-ParisNineteenEighty" pitchFamily="50" charset="0"/>
              </a:rPr>
              <a:t>ражданин</a:t>
            </a:r>
            <a:r>
              <a:rPr lang="ru-RU" sz="3600" dirty="0">
                <a:latin typeface="Chalet-ParisNineteenEighty" pitchFamily="50" charset="0"/>
              </a:rPr>
              <a:t>, ведущий ЛПХ, на дату, не превышающую 15 рабочих дней до планируемой даты подачи заявки, должен соответствовать следующим </a:t>
            </a:r>
            <a:r>
              <a:rPr lang="ru-RU" sz="3600" dirty="0" smtClean="0">
                <a:latin typeface="Chalet-ParisNineteenEighty" pitchFamily="50" charset="0"/>
              </a:rPr>
              <a:t>требованиям: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ru-RU" sz="3600" dirty="0" smtClean="0">
                <a:latin typeface="Chalet-ParisNineteenEighty" pitchFamily="50" charset="0"/>
              </a:rPr>
              <a:t>регистрация </a:t>
            </a:r>
            <a:r>
              <a:rPr lang="ru-RU" sz="3600" dirty="0">
                <a:latin typeface="Chalet-ParisNineteenEighty" pitchFamily="50" charset="0"/>
              </a:rPr>
              <a:t>в электронной </a:t>
            </a:r>
            <a:r>
              <a:rPr lang="ru-RU" sz="3600" dirty="0" err="1">
                <a:latin typeface="Chalet-ParisNineteenEighty" pitchFamily="50" charset="0"/>
              </a:rPr>
              <a:t>похозяйственной</a:t>
            </a:r>
            <a:r>
              <a:rPr lang="ru-RU" sz="3600" dirty="0">
                <a:latin typeface="Chalet-ParisNineteenEighty" pitchFamily="50" charset="0"/>
              </a:rPr>
              <a:t> книге учета в установленном законодательством </a:t>
            </a:r>
            <a:r>
              <a:rPr lang="ru-RU" sz="3600" dirty="0" smtClean="0">
                <a:latin typeface="Chalet-ParisNineteenEighty" pitchFamily="50" charset="0"/>
              </a:rPr>
              <a:t>РФ порядке </a:t>
            </a:r>
            <a:r>
              <a:rPr lang="ru-RU" sz="3600" dirty="0">
                <a:latin typeface="Chalet-ParisNineteenEighty" pitchFamily="50" charset="0"/>
              </a:rPr>
              <a:t>и осуществление деятельности на территории </a:t>
            </a:r>
            <a:r>
              <a:rPr lang="ru-RU" sz="3600" dirty="0" smtClean="0">
                <a:latin typeface="Chalet-ParisNineteenEighty" pitchFamily="50" charset="0"/>
              </a:rPr>
              <a:t>РТ</a:t>
            </a:r>
            <a:endParaRPr lang="ru-RU" sz="3600" dirty="0">
              <a:latin typeface="Chalet-ParisNineteenEighty" pitchFamily="50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55687" y="4746625"/>
            <a:ext cx="46730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КРИТЕРИИ ОТБОРА:</a:t>
            </a:r>
            <a:endParaRPr lang="ru-RU" sz="3600" b="1" dirty="0">
              <a:latin typeface="Chalet-ParisNineteenEight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77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368584" y="479425"/>
            <a:ext cx="10707903" cy="1472711"/>
          </a:xfrm>
        </p:spPr>
        <p:txBody>
          <a:bodyPr/>
          <a:lstStyle/>
          <a:p>
            <a:pPr algn="ctr"/>
            <a:r>
              <a:rPr lang="ru-RU" dirty="0" smtClean="0">
                <a:latin typeface="Chalet-NewYorkNineteenEighty" pitchFamily="50" charset="0"/>
              </a:rPr>
              <a:t>ПОДДЕРЖКА ЛПХ</a:t>
            </a:r>
            <a:endParaRPr lang="ru-RU" dirty="0">
              <a:latin typeface="Chalet-NewYorkNineteenEighty" pitchFamily="50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139983" y="1851025"/>
            <a:ext cx="11165103" cy="615553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rgbClr val="62887D"/>
                </a:solidFill>
                <a:latin typeface="Chalet-NewYorkNineteenEighty" pitchFamily="50" charset="0"/>
              </a:rPr>
              <a:t>ПРИОБРЕТЕНИЕ МОЛОДНЯКА ПТИЦЫ</a:t>
            </a:r>
            <a:endParaRPr lang="ru-RU" sz="4000" b="1" dirty="0">
              <a:solidFill>
                <a:srgbClr val="62887D"/>
              </a:solidFill>
              <a:latin typeface="Chalet-NewYorkNineteenEighty" pitchFamily="50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98847" y="3603625"/>
            <a:ext cx="48958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halet-ParisNineteenEighty" pitchFamily="50" charset="0"/>
              </a:rPr>
              <a:t>РАЗМЕР СУБСИДИИ:</a:t>
            </a:r>
            <a:endParaRPr lang="ru-RU" sz="3600" b="1" dirty="0">
              <a:latin typeface="Chalet-ParisNineteenEighty" pitchFamily="50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03864" y="4530705"/>
            <a:ext cx="1883837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ставка субсидии из расчета </a:t>
            </a:r>
            <a:r>
              <a:rPr lang="ru-RU" sz="3600" b="1" dirty="0">
                <a:latin typeface="Chalet-ParisNineteenEighty" pitchFamily="50" charset="0"/>
              </a:rPr>
              <a:t>200,0 </a:t>
            </a:r>
            <a:r>
              <a:rPr lang="ru-RU" sz="3600" b="1" dirty="0" smtClean="0">
                <a:latin typeface="Chalet-ParisNineteenEighty" pitchFamily="50" charset="0"/>
              </a:rPr>
              <a:t>рублей </a:t>
            </a:r>
            <a:r>
              <a:rPr lang="ru-RU" sz="3600" b="1" dirty="0">
                <a:latin typeface="Chalet-ParisNineteenEighty" pitchFamily="50" charset="0"/>
              </a:rPr>
              <a:t>на одну голову индейки, гуся но не более </a:t>
            </a:r>
            <a:r>
              <a:rPr lang="ru-RU" sz="3600" b="1" dirty="0" smtClean="0">
                <a:latin typeface="Chalet-ParisNineteenEighty" pitchFamily="50" charset="0"/>
              </a:rPr>
              <a:t>50% стоимости </a:t>
            </a:r>
            <a:r>
              <a:rPr lang="ru-RU" sz="3600" dirty="0">
                <a:latin typeface="Chalet-ParisNineteenEighty" pitchFamily="50" charset="0"/>
              </a:rPr>
              <a:t>приобретения, за вычетом транспортных расходов</a:t>
            </a:r>
            <a:r>
              <a:rPr lang="ru-RU" sz="3600" dirty="0" smtClean="0">
                <a:latin typeface="Chalet-ParisNineteenEighty" pitchFamily="50" charset="0"/>
              </a:rPr>
              <a:t>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ставка субсидии из расчета </a:t>
            </a:r>
            <a:r>
              <a:rPr lang="ru-RU" sz="3600" b="1" dirty="0">
                <a:latin typeface="Chalet-ParisNineteenEighty" pitchFamily="50" charset="0"/>
              </a:rPr>
              <a:t>120,0 </a:t>
            </a:r>
            <a:r>
              <a:rPr lang="ru-RU" sz="3600" b="1" dirty="0" smtClean="0">
                <a:latin typeface="Chalet-ParisNineteenEighty" pitchFamily="50" charset="0"/>
              </a:rPr>
              <a:t>рублей </a:t>
            </a:r>
            <a:r>
              <a:rPr lang="ru-RU" sz="3600" b="1" dirty="0">
                <a:latin typeface="Chalet-ParisNineteenEighty" pitchFamily="50" charset="0"/>
              </a:rPr>
              <a:t>на одну голову утки</a:t>
            </a:r>
            <a:r>
              <a:rPr lang="ru-RU" sz="3600" dirty="0">
                <a:latin typeface="Chalet-ParisNineteenEighty" pitchFamily="50" charset="0"/>
              </a:rPr>
              <a:t>, </a:t>
            </a:r>
            <a:r>
              <a:rPr lang="ru-RU" sz="3600" b="1" dirty="0">
                <a:latin typeface="Chalet-ParisNineteenEighty" pitchFamily="50" charset="0"/>
              </a:rPr>
              <a:t>но не </a:t>
            </a:r>
            <a:r>
              <a:rPr lang="ru-RU" sz="3600" b="1" dirty="0" smtClean="0">
                <a:latin typeface="Chalet-ParisNineteenEighty" pitchFamily="50" charset="0"/>
              </a:rPr>
              <a:t>более 50% стоимости </a:t>
            </a:r>
            <a:r>
              <a:rPr lang="ru-RU" sz="3600" dirty="0">
                <a:latin typeface="Chalet-ParisNineteenEighty" pitchFamily="50" charset="0"/>
              </a:rPr>
              <a:t>приобретения, за вычетом транспортных расходов</a:t>
            </a:r>
            <a:r>
              <a:rPr lang="ru-RU" sz="3600" dirty="0" smtClean="0">
                <a:latin typeface="Chalet-ParisNineteenEighty" pitchFamily="50" charset="0"/>
              </a:rPr>
              <a:t>;</a:t>
            </a:r>
          </a:p>
          <a:p>
            <a:pPr marL="571500" indent="-571500">
              <a:buFont typeface="Calibri" panose="020F0502020204030204" pitchFamily="34" charset="0"/>
              <a:buChar char="‒"/>
            </a:pPr>
            <a:endParaRPr lang="ru-RU" sz="3600" dirty="0">
              <a:latin typeface="Chalet-ParisNineteenEighty" pitchFamily="50" charset="0"/>
            </a:endParaRPr>
          </a:p>
          <a:p>
            <a:pPr marL="571500" indent="-571500">
              <a:buFont typeface="Calibri" panose="020F0502020204030204" pitchFamily="34" charset="0"/>
              <a:buChar char="‒"/>
            </a:pPr>
            <a:r>
              <a:rPr lang="ru-RU" sz="3600" dirty="0">
                <a:latin typeface="Chalet-ParisNineteenEighty" pitchFamily="50" charset="0"/>
              </a:rPr>
              <a:t>ставка субсидии из расчета </a:t>
            </a:r>
            <a:r>
              <a:rPr lang="ru-RU" sz="3600" b="1" dirty="0">
                <a:latin typeface="Chalet-ParisNineteenEighty" pitchFamily="50" charset="0"/>
              </a:rPr>
              <a:t>100,0 </a:t>
            </a:r>
            <a:r>
              <a:rPr lang="ru-RU" sz="3600" b="1" dirty="0" smtClean="0">
                <a:latin typeface="Chalet-ParisNineteenEighty" pitchFamily="50" charset="0"/>
              </a:rPr>
              <a:t>рублей </a:t>
            </a:r>
            <a:r>
              <a:rPr lang="ru-RU" sz="3600" b="1" dirty="0">
                <a:latin typeface="Chalet-ParisNineteenEighty" pitchFamily="50" charset="0"/>
              </a:rPr>
              <a:t>на одну голову цыпленка- бройлера, но не более </a:t>
            </a:r>
            <a:r>
              <a:rPr lang="ru-RU" sz="3600" b="1" dirty="0" smtClean="0">
                <a:latin typeface="Chalet-ParisNineteenEighty" pitchFamily="50" charset="0"/>
              </a:rPr>
              <a:t>50% стоимости</a:t>
            </a:r>
            <a:r>
              <a:rPr lang="ru-RU" sz="3600" dirty="0" smtClean="0">
                <a:latin typeface="Chalet-ParisNineteenEighty" pitchFamily="50" charset="0"/>
              </a:rPr>
              <a:t> </a:t>
            </a:r>
            <a:r>
              <a:rPr lang="ru-RU" sz="3600" dirty="0">
                <a:latin typeface="Chalet-ParisNineteenEighty" pitchFamily="50" charset="0"/>
              </a:rPr>
              <a:t>приобретения, за вычетом транспортных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2112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2408</Words>
  <Application>Microsoft Office PowerPoint</Application>
  <PresentationFormat>Произвольный</PresentationFormat>
  <Paragraphs>204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Bookman Old Style</vt:lpstr>
      <vt:lpstr>Calibri</vt:lpstr>
      <vt:lpstr>Century Gothic</vt:lpstr>
      <vt:lpstr>Chalet-NewYorkNineteenEighty</vt:lpstr>
      <vt:lpstr>Chalet-ParisNineteenEighty</vt:lpstr>
      <vt:lpstr>Times New Roman</vt:lpstr>
      <vt:lpstr>Verdana</vt:lpstr>
      <vt:lpstr>Office Theme</vt:lpstr>
      <vt:lpstr>CorelDRAW</vt:lpstr>
      <vt:lpstr>Презентация PowerPoint</vt:lpstr>
      <vt:lpstr>ПОДДЕРЖКА МАЛЫХ ФОРМ ХОЗЯЙСТВОВАНИЯ </vt:lpstr>
      <vt:lpstr>ПОДДЕРЖКА ЛПХ</vt:lpstr>
      <vt:lpstr>ПОДДЕРЖКА ЛПХ</vt:lpstr>
      <vt:lpstr>ПОДДЕРЖКА ЛПХ</vt:lpstr>
      <vt:lpstr>ПОДДЕРЖКА ЛПХ</vt:lpstr>
      <vt:lpstr>ПОДДЕРЖКА ЛПХ</vt:lpstr>
      <vt:lpstr>ПОДДЕРЖКА ЛПХ</vt:lpstr>
      <vt:lpstr>ПОДДЕРЖКА ЛПХ</vt:lpstr>
      <vt:lpstr>ПОДДЕРЖКА ЛПХ</vt:lpstr>
      <vt:lpstr>ПОДДЕРЖКА ЛПХ СОДЕРЖАНИЕ ДОЙНЫХ КОРОВ, КОЗОМАТОК И КОЗОЧЕК </vt:lpstr>
      <vt:lpstr>ПОДДЕРЖКА ЛПХ</vt:lpstr>
      <vt:lpstr>ПОДДЕРЖКА ЛПХ</vt:lpstr>
      <vt:lpstr>ПОДДЕРЖКА ЛПХ</vt:lpstr>
      <vt:lpstr>ГРАНТ АГРОСТАРТАП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Стенды а2 а2.cdr</dc:title>
  <dc:creator>Артур</dc:creator>
  <cp:lastModifiedBy>ZamGlav</cp:lastModifiedBy>
  <cp:revision>276</cp:revision>
  <cp:lastPrinted>2024-03-05T07:26:51Z</cp:lastPrinted>
  <dcterms:created xsi:type="dcterms:W3CDTF">2023-05-23T19:21:35Z</dcterms:created>
  <dcterms:modified xsi:type="dcterms:W3CDTF">2024-03-05T07:31:24Z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2023-05-21T00:00:00Z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2023-05-23T00:00:00Z</vt:filetime>
  </property>
</Properties>
</file>